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4.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5.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notesSlides/notesSlide14.xml" ContentType="application/vnd.openxmlformats-officedocument.presentationml.notesSlide+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49" r:id="rId2"/>
    <p:sldMasterId id="2147483650" r:id="rId3"/>
    <p:sldMasterId id="2147483651" r:id="rId4"/>
    <p:sldMasterId id="2147483652" r:id="rId5"/>
    <p:sldMasterId id="2147483653" r:id="rId6"/>
  </p:sldMasterIdLst>
  <p:notesMasterIdLst>
    <p:notesMasterId r:id="rId96"/>
  </p:notesMasterIdLst>
  <p:sldIdLst>
    <p:sldId id="256" r:id="rId7"/>
    <p:sldId id="369" r:id="rId8"/>
    <p:sldId id="527" r:id="rId9"/>
    <p:sldId id="528" r:id="rId10"/>
    <p:sldId id="257" r:id="rId11"/>
    <p:sldId id="529" r:id="rId12"/>
    <p:sldId id="352" r:id="rId13"/>
    <p:sldId id="258" r:id="rId14"/>
    <p:sldId id="261" r:id="rId15"/>
    <p:sldId id="262" r:id="rId16"/>
    <p:sldId id="307" r:id="rId17"/>
    <p:sldId id="326" r:id="rId18"/>
    <p:sldId id="310" r:id="rId19"/>
    <p:sldId id="311" r:id="rId20"/>
    <p:sldId id="313" r:id="rId21"/>
    <p:sldId id="263" r:id="rId22"/>
    <p:sldId id="353" r:id="rId23"/>
    <p:sldId id="354" r:id="rId24"/>
    <p:sldId id="327" r:id="rId25"/>
    <p:sldId id="608" r:id="rId26"/>
    <p:sldId id="314" r:id="rId27"/>
    <p:sldId id="315" r:id="rId28"/>
    <p:sldId id="355" r:id="rId29"/>
    <p:sldId id="336" r:id="rId30"/>
    <p:sldId id="316" r:id="rId31"/>
    <p:sldId id="264" r:id="rId32"/>
    <p:sldId id="328" r:id="rId33"/>
    <p:sldId id="329" r:id="rId34"/>
    <p:sldId id="357" r:id="rId35"/>
    <p:sldId id="358" r:id="rId36"/>
    <p:sldId id="359" r:id="rId37"/>
    <p:sldId id="530" r:id="rId38"/>
    <p:sldId id="265" r:id="rId39"/>
    <p:sldId id="609" r:id="rId40"/>
    <p:sldId id="531" r:id="rId41"/>
    <p:sldId id="360" r:id="rId42"/>
    <p:sldId id="361" r:id="rId43"/>
    <p:sldId id="362" r:id="rId44"/>
    <p:sldId id="610" r:id="rId45"/>
    <p:sldId id="266" r:id="rId46"/>
    <p:sldId id="330" r:id="rId47"/>
    <p:sldId id="269" r:id="rId48"/>
    <p:sldId id="270" r:id="rId49"/>
    <p:sldId id="331" r:id="rId50"/>
    <p:sldId id="332" r:id="rId51"/>
    <p:sldId id="333" r:id="rId52"/>
    <p:sldId id="334" r:id="rId53"/>
    <p:sldId id="335" r:id="rId54"/>
    <p:sldId id="271" r:id="rId55"/>
    <p:sldId id="363" r:id="rId56"/>
    <p:sldId id="364" r:id="rId57"/>
    <p:sldId id="273" r:id="rId58"/>
    <p:sldId id="274" r:id="rId59"/>
    <p:sldId id="338" r:id="rId60"/>
    <p:sldId id="365" r:id="rId61"/>
    <p:sldId id="366" r:id="rId62"/>
    <p:sldId id="339" r:id="rId63"/>
    <p:sldId id="275" r:id="rId64"/>
    <p:sldId id="277" r:id="rId65"/>
    <p:sldId id="278" r:id="rId66"/>
    <p:sldId id="675" r:id="rId67"/>
    <p:sldId id="711" r:id="rId68"/>
    <p:sldId id="712" r:id="rId69"/>
    <p:sldId id="713" r:id="rId70"/>
    <p:sldId id="279" r:id="rId71"/>
    <p:sldId id="281" r:id="rId72"/>
    <p:sldId id="345" r:id="rId73"/>
    <p:sldId id="340" r:id="rId74"/>
    <p:sldId id="341" r:id="rId75"/>
    <p:sldId id="342" r:id="rId76"/>
    <p:sldId id="343" r:id="rId77"/>
    <p:sldId id="344" r:id="rId78"/>
    <p:sldId id="676" r:id="rId79"/>
    <p:sldId id="282" r:id="rId80"/>
    <p:sldId id="283" r:id="rId81"/>
    <p:sldId id="291" r:id="rId82"/>
    <p:sldId id="293" r:id="rId83"/>
    <p:sldId id="296" r:id="rId84"/>
    <p:sldId id="297" r:id="rId85"/>
    <p:sldId id="700" r:id="rId86"/>
    <p:sldId id="710" r:id="rId87"/>
    <p:sldId id="299" r:id="rId88"/>
    <p:sldId id="346" r:id="rId89"/>
    <p:sldId id="347" r:id="rId90"/>
    <p:sldId id="348" r:id="rId91"/>
    <p:sldId id="349" r:id="rId92"/>
    <p:sldId id="350" r:id="rId93"/>
    <p:sldId id="300" r:id="rId94"/>
    <p:sldId id="368" r:id="rId95"/>
  </p:sldIdLst>
  <p:sldSz cx="9144000" cy="6858000" type="screen4x3"/>
  <p:notesSz cx="6858000" cy="9144000"/>
  <p:custDataLst>
    <p:tags r:id="rId97"/>
  </p:custDataLst>
  <p:defaultTextStyle>
    <a:defPPr>
      <a:defRPr lang="zh-CN"/>
    </a:defPPr>
    <a:lvl1pPr algn="l" rtl="0" fontAlgn="base">
      <a:spcBef>
        <a:spcPct val="0"/>
      </a:spcBef>
      <a:spcAft>
        <a:spcPct val="0"/>
      </a:spcAft>
      <a:buFont typeface="Arial" panose="020B0604020202020204" pitchFamily="34" charset="0"/>
      <a:defRPr kern="1200">
        <a:solidFill>
          <a:schemeClr val="tx1"/>
        </a:solidFill>
        <a:latin typeface="Tahoma" panose="020B060403050404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Tahoma" panose="020B060403050404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Tahoma" panose="020B060403050404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Tahoma" panose="020B060403050404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aximized">
    <p:restoredLeft sz="15620" autoAdjust="0"/>
    <p:restoredTop sz="94675" autoAdjust="0"/>
  </p:normalViewPr>
  <p:slideViewPr>
    <p:cSldViewPr>
      <p:cViewPr varScale="1">
        <p:scale>
          <a:sx n="80" d="100"/>
          <a:sy n="80" d="100"/>
        </p:scale>
        <p:origin x="936" y="67"/>
      </p:cViewPr>
      <p:guideLst>
        <p:guide orient="horz" pos="2160"/>
        <p:guide pos="2880"/>
      </p:guideLst>
    </p:cSldViewPr>
  </p:slideViewPr>
  <p:notesTextViewPr>
    <p:cViewPr>
      <p:scale>
        <a:sx n="100" d="100"/>
        <a:sy n="100" d="100"/>
      </p:scale>
      <p:origin x="0" y="0"/>
    </p:cViewPr>
  </p:notesTextViewPr>
  <p:gridSpacing cx="76198" cy="76198"/>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slide" Target="slides/slide57.xml"/><Relationship Id="rId68" Type="http://schemas.openxmlformats.org/officeDocument/2006/relationships/slide" Target="slides/slide62.xml"/><Relationship Id="rId84" Type="http://schemas.openxmlformats.org/officeDocument/2006/relationships/slide" Target="slides/slide78.xml"/><Relationship Id="rId89" Type="http://schemas.openxmlformats.org/officeDocument/2006/relationships/slide" Target="slides/slide83.xml"/><Relationship Id="rId16" Type="http://schemas.openxmlformats.org/officeDocument/2006/relationships/slide" Target="slides/slide10.xml"/><Relationship Id="rId11" Type="http://schemas.openxmlformats.org/officeDocument/2006/relationships/slide" Target="slides/slide5.xml"/><Relationship Id="rId32" Type="http://schemas.openxmlformats.org/officeDocument/2006/relationships/slide" Target="slides/slide26.xml"/><Relationship Id="rId37" Type="http://schemas.openxmlformats.org/officeDocument/2006/relationships/slide" Target="slides/slide31.xml"/><Relationship Id="rId53" Type="http://schemas.openxmlformats.org/officeDocument/2006/relationships/slide" Target="slides/slide47.xml"/><Relationship Id="rId58" Type="http://schemas.openxmlformats.org/officeDocument/2006/relationships/slide" Target="slides/slide52.xml"/><Relationship Id="rId74" Type="http://schemas.openxmlformats.org/officeDocument/2006/relationships/slide" Target="slides/slide68.xml"/><Relationship Id="rId79" Type="http://schemas.openxmlformats.org/officeDocument/2006/relationships/slide" Target="slides/slide73.xml"/><Relationship Id="rId5" Type="http://schemas.openxmlformats.org/officeDocument/2006/relationships/slideMaster" Target="slideMasters/slideMaster5.xml"/><Relationship Id="rId90" Type="http://schemas.openxmlformats.org/officeDocument/2006/relationships/slide" Target="slides/slide84.xml"/><Relationship Id="rId95" Type="http://schemas.openxmlformats.org/officeDocument/2006/relationships/slide" Target="slides/slide89.xml"/><Relationship Id="rId22" Type="http://schemas.openxmlformats.org/officeDocument/2006/relationships/slide" Target="slides/slide16.xml"/><Relationship Id="rId27" Type="http://schemas.openxmlformats.org/officeDocument/2006/relationships/slide" Target="slides/slide21.xml"/><Relationship Id="rId43" Type="http://schemas.openxmlformats.org/officeDocument/2006/relationships/slide" Target="slides/slide37.xml"/><Relationship Id="rId48" Type="http://schemas.openxmlformats.org/officeDocument/2006/relationships/slide" Target="slides/slide42.xml"/><Relationship Id="rId64" Type="http://schemas.openxmlformats.org/officeDocument/2006/relationships/slide" Target="slides/slide58.xml"/><Relationship Id="rId69" Type="http://schemas.openxmlformats.org/officeDocument/2006/relationships/slide" Target="slides/slide63.xml"/><Relationship Id="rId80" Type="http://schemas.openxmlformats.org/officeDocument/2006/relationships/slide" Target="slides/slide74.xml"/><Relationship Id="rId85" Type="http://schemas.openxmlformats.org/officeDocument/2006/relationships/slide" Target="slides/slide79.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slide" Target="slides/slide6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slide" Target="slides/slide64.xml"/><Relationship Id="rId75" Type="http://schemas.openxmlformats.org/officeDocument/2006/relationships/slide" Target="slides/slide69.xml"/><Relationship Id="rId83" Type="http://schemas.openxmlformats.org/officeDocument/2006/relationships/slide" Target="slides/slide77.xml"/><Relationship Id="rId88" Type="http://schemas.openxmlformats.org/officeDocument/2006/relationships/slide" Target="slides/slide82.xml"/><Relationship Id="rId91" Type="http://schemas.openxmlformats.org/officeDocument/2006/relationships/slide" Target="slides/slide85.xml"/><Relationship Id="rId96"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slide" Target="slides/slide67.xml"/><Relationship Id="rId78" Type="http://schemas.openxmlformats.org/officeDocument/2006/relationships/slide" Target="slides/slide72.xml"/><Relationship Id="rId81" Type="http://schemas.openxmlformats.org/officeDocument/2006/relationships/slide" Target="slides/slide75.xml"/><Relationship Id="rId86" Type="http://schemas.openxmlformats.org/officeDocument/2006/relationships/slide" Target="slides/slide80.xml"/><Relationship Id="rId94" Type="http://schemas.openxmlformats.org/officeDocument/2006/relationships/slide" Target="slides/slide88.xml"/><Relationship Id="rId99" Type="http://schemas.openxmlformats.org/officeDocument/2006/relationships/viewProps" Target="viewProps.xml"/><Relationship Id="rId101"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slide" Target="slides/slide70.xml"/><Relationship Id="rId97" Type="http://schemas.openxmlformats.org/officeDocument/2006/relationships/tags" Target="tags/tag1.xml"/><Relationship Id="rId7" Type="http://schemas.openxmlformats.org/officeDocument/2006/relationships/slide" Target="slides/slide1.xml"/><Relationship Id="rId71" Type="http://schemas.openxmlformats.org/officeDocument/2006/relationships/slide" Target="slides/slide65.xml"/><Relationship Id="rId92" Type="http://schemas.openxmlformats.org/officeDocument/2006/relationships/slide" Target="slides/slide86.xml"/><Relationship Id="rId2" Type="http://schemas.openxmlformats.org/officeDocument/2006/relationships/slideMaster" Target="slideMasters/slideMaster2.xml"/><Relationship Id="rId29" Type="http://schemas.openxmlformats.org/officeDocument/2006/relationships/slide" Target="slides/slide23.xml"/><Relationship Id="rId24" Type="http://schemas.openxmlformats.org/officeDocument/2006/relationships/slide" Target="slides/slide18.xml"/><Relationship Id="rId40" Type="http://schemas.openxmlformats.org/officeDocument/2006/relationships/slide" Target="slides/slide34.xml"/><Relationship Id="rId45" Type="http://schemas.openxmlformats.org/officeDocument/2006/relationships/slide" Target="slides/slide39.xml"/><Relationship Id="rId66" Type="http://schemas.openxmlformats.org/officeDocument/2006/relationships/slide" Target="slides/slide60.xml"/><Relationship Id="rId87" Type="http://schemas.openxmlformats.org/officeDocument/2006/relationships/slide" Target="slides/slide81.xml"/><Relationship Id="rId61" Type="http://schemas.openxmlformats.org/officeDocument/2006/relationships/slide" Target="slides/slide55.xml"/><Relationship Id="rId82" Type="http://schemas.openxmlformats.org/officeDocument/2006/relationships/slide" Target="slides/slide76.xml"/><Relationship Id="rId19" Type="http://schemas.openxmlformats.org/officeDocument/2006/relationships/slide" Target="slides/slide13.xml"/><Relationship Id="rId14" Type="http://schemas.openxmlformats.org/officeDocument/2006/relationships/slide" Target="slides/slide8.xml"/><Relationship Id="rId30" Type="http://schemas.openxmlformats.org/officeDocument/2006/relationships/slide" Target="slides/slide24.xml"/><Relationship Id="rId35" Type="http://schemas.openxmlformats.org/officeDocument/2006/relationships/slide" Target="slides/slide29.xml"/><Relationship Id="rId56" Type="http://schemas.openxmlformats.org/officeDocument/2006/relationships/slide" Target="slides/slide50.xml"/><Relationship Id="rId77" Type="http://schemas.openxmlformats.org/officeDocument/2006/relationships/slide" Target="slides/slide71.xml"/><Relationship Id="rId100" Type="http://schemas.openxmlformats.org/officeDocument/2006/relationships/theme" Target="theme/theme1.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93" Type="http://schemas.openxmlformats.org/officeDocument/2006/relationships/slide" Target="slides/slide87.xml"/><Relationship Id="rId98" Type="http://schemas.openxmlformats.org/officeDocument/2006/relationships/presProps" Target="presProps.xml"/><Relationship Id="rId3" Type="http://schemas.openxmlformats.org/officeDocument/2006/relationships/slideMaster" Target="slideMasters/slideMaster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40524F5B-5537-93B6-170D-08E559EAC4B9}"/>
              </a:ext>
            </a:extLst>
          </p:cNvPr>
          <p:cNvSpPr>
            <a:spLocks noGrp="1"/>
          </p:cNvSpPr>
          <p:nvPr>
            <p:ph type="hdr" sz="quarter"/>
          </p:nvPr>
        </p:nvSpPr>
        <p:spPr>
          <a:xfrm>
            <a:off x="0" y="0"/>
            <a:ext cx="2971800" cy="457200"/>
          </a:xfrm>
          <a:prstGeom prst="rect">
            <a:avLst/>
          </a:prstGeom>
        </p:spPr>
        <p:txBody>
          <a:bodyPr vert="horz" lIns="91440" tIns="45720" rIns="91440" bIns="45720" rtlCol="0"/>
          <a:lstStyle>
            <a:lvl1pPr algn="l">
              <a:buFontTx/>
              <a:buNone/>
              <a:defRPr sz="1200"/>
            </a:lvl1pPr>
          </a:lstStyle>
          <a:p>
            <a:pPr>
              <a:defRPr/>
            </a:pPr>
            <a:endParaRPr lang="zh-CN" altLang="en-US"/>
          </a:p>
        </p:txBody>
      </p:sp>
      <p:sp>
        <p:nvSpPr>
          <p:cNvPr id="3" name="日期占位符 2">
            <a:extLst>
              <a:ext uri="{FF2B5EF4-FFF2-40B4-BE49-F238E27FC236}">
                <a16:creationId xmlns:a16="http://schemas.microsoft.com/office/drawing/2014/main" id="{C1541FE8-0D66-B1F9-FD75-385BCF5C8325}"/>
              </a:ext>
            </a:extLst>
          </p:cNvPr>
          <p:cNvSpPr>
            <a:spLocks noGrp="1"/>
          </p:cNvSpPr>
          <p:nvPr>
            <p:ph type="dt" idx="1"/>
          </p:nvPr>
        </p:nvSpPr>
        <p:spPr>
          <a:xfrm>
            <a:off x="3884613" y="0"/>
            <a:ext cx="2971800" cy="457200"/>
          </a:xfrm>
          <a:prstGeom prst="rect">
            <a:avLst/>
          </a:prstGeom>
        </p:spPr>
        <p:txBody>
          <a:bodyPr vert="horz" lIns="91440" tIns="45720" rIns="91440" bIns="45720" rtlCol="0"/>
          <a:lstStyle>
            <a:lvl1pPr algn="r">
              <a:buFontTx/>
              <a:buNone/>
              <a:defRPr sz="1200"/>
            </a:lvl1pPr>
          </a:lstStyle>
          <a:p>
            <a:pPr>
              <a:defRPr/>
            </a:pPr>
            <a:endParaRPr lang="zh-CN" altLang="en-US"/>
          </a:p>
        </p:txBody>
      </p:sp>
      <p:sp>
        <p:nvSpPr>
          <p:cNvPr id="4" name="幻灯片图像占位符 3">
            <a:extLst>
              <a:ext uri="{FF2B5EF4-FFF2-40B4-BE49-F238E27FC236}">
                <a16:creationId xmlns:a16="http://schemas.microsoft.com/office/drawing/2014/main" id="{3481C28D-6C22-3C5E-1CAE-5E515CADE855}"/>
              </a:ext>
            </a:extLst>
          </p:cNvPr>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a:extLst>
              <a:ext uri="{FF2B5EF4-FFF2-40B4-BE49-F238E27FC236}">
                <a16:creationId xmlns:a16="http://schemas.microsoft.com/office/drawing/2014/main" id="{04181E28-D981-6B7F-0C7C-AE8A8798360B}"/>
              </a:ext>
            </a:extLst>
          </p:cNvPr>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a:extLst>
              <a:ext uri="{FF2B5EF4-FFF2-40B4-BE49-F238E27FC236}">
                <a16:creationId xmlns:a16="http://schemas.microsoft.com/office/drawing/2014/main" id="{4ED2E2CF-5D67-070B-68E5-001B41E062BC}"/>
              </a:ext>
            </a:extLst>
          </p:cNvPr>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buFontTx/>
              <a:buNone/>
              <a:defRPr sz="1200"/>
            </a:lvl1pPr>
          </a:lstStyle>
          <a:p>
            <a:pPr>
              <a:defRPr/>
            </a:pPr>
            <a:endParaRPr lang="zh-CN" altLang="en-US"/>
          </a:p>
        </p:txBody>
      </p:sp>
      <p:sp>
        <p:nvSpPr>
          <p:cNvPr id="7" name="灯片编号占位符 6">
            <a:extLst>
              <a:ext uri="{FF2B5EF4-FFF2-40B4-BE49-F238E27FC236}">
                <a16:creationId xmlns:a16="http://schemas.microsoft.com/office/drawing/2014/main" id="{4FD4D9F9-8FCC-E497-0DB7-17807C205AC3}"/>
              </a:ext>
            </a:extLst>
          </p:cNvPr>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1154907F-319D-4BDA-9870-A3DA65B0AC10}" type="slidenum">
              <a:rPr lang="zh-CN" altLang="en-US"/>
              <a:pPr/>
              <a:t>‹#›</a:t>
            </a:fld>
            <a:endParaRPr lang="zh-CN"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幻灯片图像占位符 1">
            <a:extLst>
              <a:ext uri="{FF2B5EF4-FFF2-40B4-BE49-F238E27FC236}">
                <a16:creationId xmlns:a16="http://schemas.microsoft.com/office/drawing/2014/main" id="{275F8F1A-FB05-F5D9-CE29-7CBD862563CC}"/>
              </a:ext>
            </a:extLst>
          </p:cNvPr>
          <p:cNvSpPr>
            <a:spLocks noGrp="1" noRot="1" noChangeAspect="1" noChangeArrowheads="1" noTextEdit="1"/>
          </p:cNvSpPr>
          <p:nvPr>
            <p:ph type="sldImg" idx="4294967295"/>
          </p:nvPr>
        </p:nvSpPr>
        <p:spPr bwMode="auto">
          <a:ln>
            <a:solidFill>
              <a:srgbClr val="000000"/>
            </a:solidFill>
            <a:miter lim="800000"/>
            <a:headEnd/>
            <a:tailEnd/>
          </a:ln>
        </p:spPr>
      </p:sp>
      <p:sp>
        <p:nvSpPr>
          <p:cNvPr id="86018" name="备注占位符 2">
            <a:extLst>
              <a:ext uri="{FF2B5EF4-FFF2-40B4-BE49-F238E27FC236}">
                <a16:creationId xmlns:a16="http://schemas.microsoft.com/office/drawing/2014/main" id="{E4900896-8E2C-C8EF-3729-8F48D9934A29}"/>
              </a:ext>
            </a:extLst>
          </p:cNvPr>
          <p:cNvSpPr>
            <a:spLocks noGrp="1" noChangeArrowheads="1"/>
          </p:cNvSpPr>
          <p:nvPr>
            <p:ph type="body" idx="4294967295"/>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86019" name="灯片编号占位符 3">
            <a:extLst>
              <a:ext uri="{FF2B5EF4-FFF2-40B4-BE49-F238E27FC236}">
                <a16:creationId xmlns:a16="http://schemas.microsoft.com/office/drawing/2014/main" id="{054FBD57-839E-15A2-7C06-83A9657ED9EE}"/>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fld id="{71BA5C97-D770-477B-BFFC-7DBA5EE17A23}" type="slidenum">
              <a:rPr lang="zh-CN" altLang="en-US"/>
              <a:pPr>
                <a:buFontTx/>
                <a:buNone/>
              </a:pPr>
              <a:t>21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5" name="幻灯片图像占位符 1">
            <a:extLst>
              <a:ext uri="{FF2B5EF4-FFF2-40B4-BE49-F238E27FC236}">
                <a16:creationId xmlns:a16="http://schemas.microsoft.com/office/drawing/2014/main" id="{7F5121B1-B655-D084-12AF-775A534F9DAA}"/>
              </a:ext>
            </a:extLst>
          </p:cNvPr>
          <p:cNvSpPr>
            <a:spLocks noGrp="1" noRot="1" noChangeAspect="1" noChangeArrowheads="1" noTextEdit="1"/>
          </p:cNvSpPr>
          <p:nvPr>
            <p:ph type="sldImg" idx="4294967295"/>
          </p:nvPr>
        </p:nvSpPr>
        <p:spPr bwMode="auto">
          <a:ln>
            <a:solidFill>
              <a:srgbClr val="000000"/>
            </a:solidFill>
            <a:miter lim="800000"/>
            <a:headEnd/>
            <a:tailEnd/>
          </a:ln>
        </p:spPr>
      </p:sp>
      <p:sp>
        <p:nvSpPr>
          <p:cNvPr id="139266" name="备注占位符 2">
            <a:extLst>
              <a:ext uri="{FF2B5EF4-FFF2-40B4-BE49-F238E27FC236}">
                <a16:creationId xmlns:a16="http://schemas.microsoft.com/office/drawing/2014/main" id="{BFF42CA1-3C08-55EF-C24C-33B42D04233B}"/>
              </a:ext>
            </a:extLst>
          </p:cNvPr>
          <p:cNvSpPr>
            <a:spLocks noGrp="1" noChangeArrowheads="1"/>
          </p:cNvSpPr>
          <p:nvPr>
            <p:ph type="body" idx="4294967295"/>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zh-CN" altLang="en-US"/>
              <a:t>专家评估相对于其他评估而言是比较专业和客观的评估途径。专家往往根据幸福最大化的原则来对工程风险进行评估。在评估风险时，他们通常会把成本</a:t>
            </a:r>
            <a:r>
              <a:rPr lang="en-US" altLang="zh-CN"/>
              <a:t>-</a:t>
            </a:r>
            <a:r>
              <a:rPr lang="zh-CN" altLang="en-US"/>
              <a:t>收益分析法作为一种有用的工具应用到风险领域之中。根据该方法，专家对可接受的风险的评判标准定为：在可以选择的情况下，伤害的风险至少等于产生收益的可能性。 </a:t>
            </a:r>
          </a:p>
          <a:p>
            <a:pPr eaLnBrk="1" hangingPunct="1">
              <a:spcBef>
                <a:spcPct val="0"/>
              </a:spcBef>
            </a:pPr>
            <a:endParaRPr lang="en-US" altLang="zh-CN"/>
          </a:p>
          <a:p>
            <a:pPr eaLnBrk="1" hangingPunct="1">
              <a:spcBef>
                <a:spcPct val="0"/>
              </a:spcBef>
            </a:pPr>
            <a:r>
              <a:rPr lang="zh-CN" altLang="en-US"/>
              <a:t>与专家重视</a:t>
            </a:r>
            <a:r>
              <a:rPr lang="zh-CN" altLang="en-US">
                <a:latin typeface="Arial" panose="020B0604020202020204" pitchFamily="34" charset="0"/>
              </a:rPr>
              <a:t>“</a:t>
            </a:r>
            <a:r>
              <a:rPr lang="zh-CN" altLang="en-US"/>
              <a:t>成本</a:t>
            </a:r>
            <a:r>
              <a:rPr lang="en-US" altLang="zh-CN"/>
              <a:t>-</a:t>
            </a:r>
            <a:r>
              <a:rPr lang="zh-CN" altLang="en-US"/>
              <a:t>收益</a:t>
            </a:r>
            <a:r>
              <a:rPr lang="zh-CN" altLang="en-US">
                <a:latin typeface="Arial" panose="020B0604020202020204" pitchFamily="34" charset="0"/>
              </a:rPr>
              <a:t>”</a:t>
            </a:r>
            <a:r>
              <a:rPr lang="zh-CN" altLang="en-US"/>
              <a:t>的风险评估方式不同，工程风险的社会评估所关注的不是风险和收益的关系，而是与广大民众切身利益息息相关的方面，它可以与工程风险的专家评估形成互补的关系，使风险评估更加全面和科学。</a:t>
            </a:r>
          </a:p>
          <a:p>
            <a:pPr eaLnBrk="1" hangingPunct="1">
              <a:spcBef>
                <a:spcPct val="0"/>
              </a:spcBef>
            </a:pPr>
            <a:endParaRPr lang="en-US" altLang="zh-CN"/>
          </a:p>
          <a:p>
            <a:pPr eaLnBrk="1" hangingPunct="1">
              <a:spcBef>
                <a:spcPct val="0"/>
              </a:spcBef>
            </a:pPr>
            <a:r>
              <a:rPr lang="zh-CN" altLang="en-US"/>
              <a:t>工程风险的直接承受者是公众，所以在风险评估中必须要有公众的参与。只有公众的参与，企业和政府管理部门才能知道他们的真实需求，否则工程风险的评估有可能沦为形式，起不到真正的效果。</a:t>
            </a:r>
          </a:p>
          <a:p>
            <a:pPr eaLnBrk="1" hangingPunct="1">
              <a:spcBef>
                <a:spcPct val="0"/>
              </a:spcBef>
            </a:pPr>
            <a:r>
              <a:rPr lang="zh-CN" altLang="en-US"/>
              <a:t>公众参与的方式可以采取现场调查、网上调查、论证会、座谈会、听证会等形式进行。（</a:t>
            </a:r>
            <a:r>
              <a:rPr lang="en-US" altLang="zh-CN"/>
              <a:t>2005</a:t>
            </a:r>
            <a:r>
              <a:rPr lang="zh-CN" altLang="en-US"/>
              <a:t>年圆明园防渗膜问题的听证会） </a:t>
            </a:r>
          </a:p>
          <a:p>
            <a:pPr eaLnBrk="1" hangingPunct="1">
              <a:spcBef>
                <a:spcPct val="0"/>
              </a:spcBef>
            </a:pPr>
            <a:endParaRPr lang="zh-CN" altLang="en-US"/>
          </a:p>
        </p:txBody>
      </p:sp>
      <p:sp>
        <p:nvSpPr>
          <p:cNvPr id="139267" name="灯片编号占位符 3">
            <a:extLst>
              <a:ext uri="{FF2B5EF4-FFF2-40B4-BE49-F238E27FC236}">
                <a16:creationId xmlns:a16="http://schemas.microsoft.com/office/drawing/2014/main" id="{EB333AFB-1136-6DC8-58F2-BF4EC2D648A6}"/>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fld id="{9F6A77E5-440D-4579-98C8-CD4B4772792D}" type="slidenum">
              <a:rPr lang="zh-CN" altLang="en-US"/>
              <a:pPr>
                <a:buFontTx/>
                <a:buNone/>
              </a:pPr>
              <a:t>64</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3" name="幻灯片图像占位符 1">
            <a:extLst>
              <a:ext uri="{FF2B5EF4-FFF2-40B4-BE49-F238E27FC236}">
                <a16:creationId xmlns:a16="http://schemas.microsoft.com/office/drawing/2014/main" id="{7141AA26-9A04-997B-E180-3E82C98FB0B2}"/>
              </a:ext>
            </a:extLst>
          </p:cNvPr>
          <p:cNvSpPr>
            <a:spLocks noGrp="1" noRot="1" noChangeAspect="1" noChangeArrowheads="1" noTextEdit="1"/>
          </p:cNvSpPr>
          <p:nvPr>
            <p:ph type="sldImg" idx="4294967295"/>
          </p:nvPr>
        </p:nvSpPr>
        <p:spPr bwMode="auto">
          <a:ln>
            <a:solidFill>
              <a:srgbClr val="000000"/>
            </a:solidFill>
            <a:miter lim="800000"/>
            <a:headEnd/>
            <a:tailEnd/>
          </a:ln>
        </p:spPr>
      </p:sp>
      <p:sp>
        <p:nvSpPr>
          <p:cNvPr id="141314" name="备注占位符 2">
            <a:extLst>
              <a:ext uri="{FF2B5EF4-FFF2-40B4-BE49-F238E27FC236}">
                <a16:creationId xmlns:a16="http://schemas.microsoft.com/office/drawing/2014/main" id="{39A3B145-9701-4E74-238F-2590926F0C96}"/>
              </a:ext>
            </a:extLst>
          </p:cNvPr>
          <p:cNvSpPr>
            <a:spLocks noGrp="1" noChangeArrowheads="1"/>
          </p:cNvSpPr>
          <p:nvPr>
            <p:ph type="body" idx="4294967295"/>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zh-CN" altLang="en-US"/>
              <a:t>专家评估相对于其他评估而言是比较专业和客观的评估途径。专家往往根据幸福最大化的原则来对工程风险进行评估。在评估风险时，他们通常会把成本</a:t>
            </a:r>
            <a:r>
              <a:rPr lang="en-US" altLang="zh-CN"/>
              <a:t>-</a:t>
            </a:r>
            <a:r>
              <a:rPr lang="zh-CN" altLang="en-US"/>
              <a:t>收益分析法作为一种有用的工具应用到风险领域之中。根据该方法，专家对可接受的风险的评判标准定为：在可以选择的情况下，伤害的风险至少等于产生收益的可能性。 </a:t>
            </a:r>
          </a:p>
          <a:p>
            <a:pPr eaLnBrk="1" hangingPunct="1">
              <a:spcBef>
                <a:spcPct val="0"/>
              </a:spcBef>
            </a:pPr>
            <a:endParaRPr lang="en-US" altLang="zh-CN"/>
          </a:p>
          <a:p>
            <a:pPr eaLnBrk="1" hangingPunct="1">
              <a:spcBef>
                <a:spcPct val="0"/>
              </a:spcBef>
            </a:pPr>
            <a:r>
              <a:rPr lang="zh-CN" altLang="en-US"/>
              <a:t>与专家重视</a:t>
            </a:r>
            <a:r>
              <a:rPr lang="zh-CN" altLang="en-US">
                <a:latin typeface="Arial" panose="020B0604020202020204" pitchFamily="34" charset="0"/>
              </a:rPr>
              <a:t>“</a:t>
            </a:r>
            <a:r>
              <a:rPr lang="zh-CN" altLang="en-US"/>
              <a:t>成本</a:t>
            </a:r>
            <a:r>
              <a:rPr lang="en-US" altLang="zh-CN"/>
              <a:t>-</a:t>
            </a:r>
            <a:r>
              <a:rPr lang="zh-CN" altLang="en-US"/>
              <a:t>收益</a:t>
            </a:r>
            <a:r>
              <a:rPr lang="zh-CN" altLang="en-US">
                <a:latin typeface="Arial" panose="020B0604020202020204" pitchFamily="34" charset="0"/>
              </a:rPr>
              <a:t>”</a:t>
            </a:r>
            <a:r>
              <a:rPr lang="zh-CN" altLang="en-US"/>
              <a:t>的风险评估方式不同，工程风险的社会评估所关注的不是风险和收益的关系，而是与广大民众切身利益息息相关的方面，它可以与工程风险的专家评估形成互补的关系，使风险评估更加全面和科学。</a:t>
            </a:r>
          </a:p>
          <a:p>
            <a:pPr eaLnBrk="1" hangingPunct="1">
              <a:spcBef>
                <a:spcPct val="0"/>
              </a:spcBef>
            </a:pPr>
            <a:endParaRPr lang="en-US" altLang="zh-CN"/>
          </a:p>
          <a:p>
            <a:pPr eaLnBrk="1" hangingPunct="1">
              <a:spcBef>
                <a:spcPct val="0"/>
              </a:spcBef>
            </a:pPr>
            <a:r>
              <a:rPr lang="zh-CN" altLang="en-US"/>
              <a:t>工程风险的直接承受者是公众，所以在风险评估中必须要有公众的参与。只有公众的参与，企业和政府管理部门才能知道他们的真实需求，否则工程风险的评估有可能沦为形式，起不到真正的效果。</a:t>
            </a:r>
          </a:p>
          <a:p>
            <a:pPr eaLnBrk="1" hangingPunct="1">
              <a:spcBef>
                <a:spcPct val="0"/>
              </a:spcBef>
            </a:pPr>
            <a:r>
              <a:rPr lang="zh-CN" altLang="en-US"/>
              <a:t>公众参与的方式可以采取现场调查、网上调查、论证会、座谈会、听证会等形式进行。（</a:t>
            </a:r>
            <a:r>
              <a:rPr lang="en-US" altLang="zh-CN"/>
              <a:t>2005</a:t>
            </a:r>
            <a:r>
              <a:rPr lang="zh-CN" altLang="en-US"/>
              <a:t>年圆明园防渗膜问题的听证会） </a:t>
            </a:r>
          </a:p>
          <a:p>
            <a:pPr eaLnBrk="1" hangingPunct="1">
              <a:spcBef>
                <a:spcPct val="0"/>
              </a:spcBef>
            </a:pPr>
            <a:endParaRPr lang="zh-CN" altLang="en-US"/>
          </a:p>
        </p:txBody>
      </p:sp>
      <p:sp>
        <p:nvSpPr>
          <p:cNvPr id="141315" name="灯片编号占位符 3">
            <a:extLst>
              <a:ext uri="{FF2B5EF4-FFF2-40B4-BE49-F238E27FC236}">
                <a16:creationId xmlns:a16="http://schemas.microsoft.com/office/drawing/2014/main" id="{A3E62AB1-D043-C4D2-B1A6-DFCDD9DFE6D2}"/>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fld id="{58E15035-0262-476F-B43B-280E87564576}" type="slidenum">
              <a:rPr lang="zh-CN" altLang="en-US"/>
              <a:pPr>
                <a:buFontTx/>
                <a:buNone/>
              </a:pPr>
              <a:t>65</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1" name="幻灯片图像占位符 1">
            <a:extLst>
              <a:ext uri="{FF2B5EF4-FFF2-40B4-BE49-F238E27FC236}">
                <a16:creationId xmlns:a16="http://schemas.microsoft.com/office/drawing/2014/main" id="{F103A386-C591-D49F-573B-38A21C8FC602}"/>
              </a:ext>
            </a:extLst>
          </p:cNvPr>
          <p:cNvSpPr>
            <a:spLocks noGrp="1" noRot="1" noChangeAspect="1" noChangeArrowheads="1" noTextEdit="1"/>
          </p:cNvSpPr>
          <p:nvPr>
            <p:ph type="sldImg" idx="4294967295"/>
          </p:nvPr>
        </p:nvSpPr>
        <p:spPr bwMode="auto">
          <a:ln>
            <a:solidFill>
              <a:srgbClr val="000000"/>
            </a:solidFill>
            <a:miter lim="800000"/>
            <a:headEnd/>
            <a:tailEnd/>
          </a:ln>
        </p:spPr>
      </p:sp>
      <p:sp>
        <p:nvSpPr>
          <p:cNvPr id="143362" name="备注占位符 2">
            <a:extLst>
              <a:ext uri="{FF2B5EF4-FFF2-40B4-BE49-F238E27FC236}">
                <a16:creationId xmlns:a16="http://schemas.microsoft.com/office/drawing/2014/main" id="{6A948236-F862-5623-6F01-B491BDCC7780}"/>
              </a:ext>
            </a:extLst>
          </p:cNvPr>
          <p:cNvSpPr>
            <a:spLocks noGrp="1" noChangeArrowheads="1"/>
          </p:cNvSpPr>
          <p:nvPr>
            <p:ph type="body" idx="4294967295"/>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zh-CN"/>
              <a:t>2005</a:t>
            </a:r>
            <a:r>
              <a:rPr lang="zh-CN" altLang="en-US"/>
              <a:t>年</a:t>
            </a:r>
            <a:r>
              <a:rPr lang="en-US" altLang="zh-CN"/>
              <a:t>3</a:t>
            </a:r>
            <a:r>
              <a:rPr lang="zh-CN" altLang="en-US"/>
              <a:t>月</a:t>
            </a:r>
            <a:r>
              <a:rPr lang="en-US" altLang="zh-CN"/>
              <a:t>22</a:t>
            </a:r>
            <a:r>
              <a:rPr lang="zh-CN" altLang="en-US"/>
              <a:t>日（世界水日</a:t>
            </a:r>
            <a:r>
              <a:rPr lang="en-US" altLang="zh-CN"/>
              <a:t>)</a:t>
            </a:r>
            <a:r>
              <a:rPr lang="zh-CN" altLang="en-US"/>
              <a:t>，兰州大学教授张正春去圆明园游览，发现圆明园正在给湖底铺设防渗膜。随即通过人民日报纰漏该事件，引起了社会强烈关注。</a:t>
            </a:r>
            <a:endParaRPr lang="en-US" altLang="zh-CN"/>
          </a:p>
          <a:p>
            <a:pPr eaLnBrk="1" hangingPunct="1">
              <a:spcBef>
                <a:spcPct val="0"/>
              </a:spcBef>
            </a:pPr>
            <a:endParaRPr lang="zh-CN" altLang="en-US"/>
          </a:p>
          <a:p>
            <a:pPr eaLnBrk="1" hangingPunct="1">
              <a:spcBef>
                <a:spcPct val="0"/>
              </a:spcBef>
            </a:pPr>
            <a:r>
              <a:rPr lang="zh-CN" altLang="en-US"/>
              <a:t>张正春：我是研究生态学的，对这种把“活水”变为“死水”、切断生物循环链的破坏非常敏感；还有一个原因就是我对中国古典园林有浓厚的兴趣很深的感情。古典园林讲究的是“浑然一体”，“天人合一”，这样做就把园林的基本风格和整体风貌也完全破坏了。</a:t>
            </a:r>
            <a:endParaRPr lang="en-US" altLang="zh-CN"/>
          </a:p>
          <a:p>
            <a:pPr eaLnBrk="1" hangingPunct="1">
              <a:spcBef>
                <a:spcPct val="0"/>
              </a:spcBef>
            </a:pPr>
            <a:endParaRPr lang="zh-CN" altLang="en-US"/>
          </a:p>
          <a:p>
            <a:pPr eaLnBrk="1" hangingPunct="1">
              <a:spcBef>
                <a:spcPct val="0"/>
              </a:spcBef>
            </a:pPr>
            <a:r>
              <a:rPr lang="zh-CN" altLang="en-US"/>
              <a:t>张正春：经过</a:t>
            </a:r>
            <a:r>
              <a:rPr lang="en-US" altLang="zh-CN"/>
              <a:t>200</a:t>
            </a:r>
            <a:r>
              <a:rPr lang="zh-CN" altLang="en-US"/>
              <a:t>多年的自然演变，圆明园的山水、草木、鸟兽等一个独立的生态系统已经完成。英、法联军毁了地上的建筑，但是它的山、水等内在的东西还在，如同断了臂的维纳斯。圆明园是作为整体文物而被保护的，它是一个遗址公园，既包括残留建筑物，也包括山水景观。圆明园里的残山剩水、断壁碎石、衰草残碑都是文物。如果将来灌水了，泥土和塑料膜粘在一起，那破坏和损失就非常大。几百万的水费怎么能和圆明园的生态价值、历史文化价值、美学价值相提并论？那是无价的。</a:t>
            </a:r>
          </a:p>
          <a:p>
            <a:pPr eaLnBrk="1" hangingPunct="1">
              <a:spcBef>
                <a:spcPct val="0"/>
              </a:spcBef>
            </a:pPr>
            <a:endParaRPr lang="zh-CN" altLang="en-US"/>
          </a:p>
        </p:txBody>
      </p:sp>
      <p:sp>
        <p:nvSpPr>
          <p:cNvPr id="143363" name="灯片编号占位符 3">
            <a:extLst>
              <a:ext uri="{FF2B5EF4-FFF2-40B4-BE49-F238E27FC236}">
                <a16:creationId xmlns:a16="http://schemas.microsoft.com/office/drawing/2014/main" id="{B579B5DB-04EF-1696-1EFF-5D25C34F189B}"/>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fld id="{EFFA3D0F-3E61-4D04-AB2A-76E80C434DCB}" type="slidenum">
              <a:rPr lang="zh-CN" altLang="en-US"/>
              <a:pPr>
                <a:buFontTx/>
                <a:buNone/>
              </a:pPr>
              <a:t>66</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3" name="幻灯片图像占位符 1">
            <a:extLst>
              <a:ext uri="{FF2B5EF4-FFF2-40B4-BE49-F238E27FC236}">
                <a16:creationId xmlns:a16="http://schemas.microsoft.com/office/drawing/2014/main" id="{6B186243-27E8-7242-E0C3-C16846859B5B}"/>
              </a:ext>
            </a:extLst>
          </p:cNvPr>
          <p:cNvSpPr>
            <a:spLocks noGrp="1" noRot="1" noChangeAspect="1" noChangeArrowheads="1" noTextEdit="1"/>
          </p:cNvSpPr>
          <p:nvPr>
            <p:ph type="sldImg" idx="4294967295"/>
          </p:nvPr>
        </p:nvSpPr>
        <p:spPr bwMode="auto">
          <a:ln>
            <a:solidFill>
              <a:srgbClr val="000000"/>
            </a:solidFill>
            <a:miter lim="800000"/>
            <a:headEnd/>
            <a:tailEnd/>
          </a:ln>
        </p:spPr>
      </p:sp>
      <p:sp>
        <p:nvSpPr>
          <p:cNvPr id="146434" name="备注占位符 2">
            <a:extLst>
              <a:ext uri="{FF2B5EF4-FFF2-40B4-BE49-F238E27FC236}">
                <a16:creationId xmlns:a16="http://schemas.microsoft.com/office/drawing/2014/main" id="{0E74C33B-0245-50DF-6E06-2FCBD9DB5B25}"/>
              </a:ext>
            </a:extLst>
          </p:cNvPr>
          <p:cNvSpPr>
            <a:spLocks noGrp="1" noChangeArrowheads="1"/>
          </p:cNvSpPr>
          <p:nvPr>
            <p:ph type="body" idx="4294967295"/>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146435" name="灯片编号占位符 3">
            <a:extLst>
              <a:ext uri="{FF2B5EF4-FFF2-40B4-BE49-F238E27FC236}">
                <a16:creationId xmlns:a16="http://schemas.microsoft.com/office/drawing/2014/main" id="{B4699A5F-2364-C158-6199-A506EC37F5AB}"/>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fld id="{C500EB43-DA85-456E-BB48-378A42D139E0}" type="slidenum">
              <a:rPr lang="zh-CN" altLang="en-US"/>
              <a:pPr>
                <a:buFontTx/>
                <a:buNone/>
              </a:pPr>
              <a:t>68</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5" name="幻灯片图像占位符 1">
            <a:extLst>
              <a:ext uri="{FF2B5EF4-FFF2-40B4-BE49-F238E27FC236}">
                <a16:creationId xmlns:a16="http://schemas.microsoft.com/office/drawing/2014/main" id="{7E67EFAE-C9EB-16AE-7BE1-EFBD17AA132E}"/>
              </a:ext>
            </a:extLst>
          </p:cNvPr>
          <p:cNvSpPr>
            <a:spLocks noGrp="1" noRot="1" noChangeAspect="1" noChangeArrowheads="1" noTextEdit="1"/>
          </p:cNvSpPr>
          <p:nvPr>
            <p:ph type="sldImg" idx="4294967295"/>
          </p:nvPr>
        </p:nvSpPr>
        <p:spPr bwMode="auto">
          <a:ln>
            <a:solidFill>
              <a:srgbClr val="000000"/>
            </a:solidFill>
            <a:miter lim="800000"/>
            <a:headEnd/>
            <a:tailEnd/>
          </a:ln>
        </p:spPr>
      </p:sp>
      <p:sp>
        <p:nvSpPr>
          <p:cNvPr id="154626" name="备注占位符 2">
            <a:extLst>
              <a:ext uri="{FF2B5EF4-FFF2-40B4-BE49-F238E27FC236}">
                <a16:creationId xmlns:a16="http://schemas.microsoft.com/office/drawing/2014/main" id="{5EDD56E9-9DD4-979F-C62A-916E5B152519}"/>
              </a:ext>
            </a:extLst>
          </p:cNvPr>
          <p:cNvSpPr>
            <a:spLocks noGrp="1" noChangeArrowheads="1"/>
          </p:cNvSpPr>
          <p:nvPr>
            <p:ph type="body" idx="4294967295"/>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zh-CN" altLang="en-US" b="1"/>
              <a:t>随着现代工程的日益专业化，非专业人员对工程所负载价值和风险的理解和评价，只能依靠专业人员所传播的信息。如果没有信息公开，社会公众就不能参与到工程风险评估之中。 </a:t>
            </a:r>
            <a:endParaRPr lang="en-US" altLang="zh-CN" b="1"/>
          </a:p>
          <a:p>
            <a:pPr eaLnBrk="1" hangingPunct="1">
              <a:spcBef>
                <a:spcPct val="0"/>
              </a:spcBef>
            </a:pPr>
            <a:r>
              <a:rPr lang="zh-CN" altLang="en-US"/>
              <a:t>工程专业人员有义务将有关工程风险的信息客观地传达给决策者、媒体和公众。</a:t>
            </a:r>
          </a:p>
          <a:p>
            <a:pPr eaLnBrk="1" hangingPunct="1">
              <a:spcBef>
                <a:spcPct val="0"/>
              </a:spcBef>
            </a:pPr>
            <a:r>
              <a:rPr lang="zh-CN" altLang="en-US"/>
              <a:t>决策者应该尽可能地使其风险管理目标保持公正，认真听取公众的呼声，组织各方就风险的界定和防范达成共识。</a:t>
            </a:r>
          </a:p>
          <a:p>
            <a:pPr eaLnBrk="1" hangingPunct="1">
              <a:spcBef>
                <a:spcPct val="0"/>
              </a:spcBef>
            </a:pPr>
            <a:r>
              <a:rPr lang="zh-CN" altLang="en-US"/>
              <a:t>媒体也应该无偏见地传播相关信息，正确引导公众监督工程共同体的决策</a:t>
            </a:r>
            <a:endParaRPr lang="en-US" altLang="zh-CN"/>
          </a:p>
          <a:p>
            <a:pPr eaLnBrk="1" hangingPunct="1">
              <a:spcBef>
                <a:spcPct val="0"/>
              </a:spcBef>
            </a:pPr>
            <a:endParaRPr lang="en-US" altLang="zh-CN"/>
          </a:p>
          <a:p>
            <a:pPr eaLnBrk="1" hangingPunct="1">
              <a:spcBef>
                <a:spcPct val="0"/>
              </a:spcBef>
            </a:pPr>
            <a:r>
              <a:rPr lang="zh-CN" altLang="en-US"/>
              <a:t>任何工程都会涉及到众多利益相关者，在利益相关者的选择上要坚持周全、准确、不遗漏的原则。确立利益相关者的过程是一个多次酝酿的过程，包括主要管理负责人的确定、主要工程负责人的确定、主要工程参与人员的确定、社会公众或专家学者参与风险听证的选定等。</a:t>
            </a:r>
            <a:endParaRPr lang="en-US" altLang="zh-CN"/>
          </a:p>
          <a:p>
            <a:pPr eaLnBrk="1" hangingPunct="1">
              <a:spcBef>
                <a:spcPct val="0"/>
              </a:spcBef>
            </a:pPr>
            <a:r>
              <a:rPr lang="zh-CN" altLang="en-US"/>
              <a:t>在具体确定利益相关者之后，还要分析他们与工程风险中的关系，弄清工程分别给他们带来的收益及其承担，以及他们可能会面临的损失及其程度。</a:t>
            </a:r>
          </a:p>
          <a:p>
            <a:pPr eaLnBrk="1" hangingPunct="1">
              <a:spcBef>
                <a:spcPct val="0"/>
              </a:spcBef>
            </a:pPr>
            <a:endParaRPr lang="en-US" altLang="zh-CN"/>
          </a:p>
          <a:p>
            <a:pPr eaLnBrk="1" hangingPunct="1">
              <a:spcBef>
                <a:spcPct val="0"/>
              </a:spcBef>
            </a:pPr>
            <a:endParaRPr lang="en-US" altLang="zh-CN"/>
          </a:p>
          <a:p>
            <a:pPr eaLnBrk="1" hangingPunct="1">
              <a:spcBef>
                <a:spcPct val="0"/>
              </a:spcBef>
            </a:pPr>
            <a:r>
              <a:rPr lang="zh-CN" altLang="en-US"/>
              <a:t>工程风险的有效防范必须依靠民主的风险评估机制。具有多元价值取向的利益相关者对工程风险具有不同的感知，要让具有不同伦理关切的利益相关者充分表达他们的意见，发表他们的合理诉求，使工程决策在公共理性和专家理性之间保持合理的平衡。</a:t>
            </a:r>
            <a:endParaRPr lang="en-US" altLang="zh-CN"/>
          </a:p>
          <a:p>
            <a:pPr eaLnBrk="1" hangingPunct="1">
              <a:spcBef>
                <a:spcPct val="0"/>
              </a:spcBef>
            </a:pPr>
            <a:r>
              <a:rPr lang="zh-CN" altLang="en-US"/>
              <a:t>另外，工程风险的防范不是一次对话就能彻底解决，往往需要多次协商对话才能充分掌握工程中潜在的各种风险，因此需要采取逐项评估与跟踪评估的途径，并根据相关的评估及时调整以前的决策。 </a:t>
            </a:r>
          </a:p>
          <a:p>
            <a:pPr eaLnBrk="1" hangingPunct="1">
              <a:spcBef>
                <a:spcPct val="0"/>
              </a:spcBef>
            </a:pPr>
            <a:endParaRPr lang="zh-CN" altLang="en-US"/>
          </a:p>
          <a:p>
            <a:pPr eaLnBrk="1" hangingPunct="1">
              <a:spcBef>
                <a:spcPct val="0"/>
              </a:spcBef>
            </a:pPr>
            <a:endParaRPr lang="en-US" altLang="zh-CN"/>
          </a:p>
          <a:p>
            <a:pPr eaLnBrk="1" hangingPunct="1">
              <a:spcBef>
                <a:spcPct val="0"/>
              </a:spcBef>
            </a:pPr>
            <a:endParaRPr lang="en-US" altLang="zh-CN" b="1"/>
          </a:p>
          <a:p>
            <a:pPr eaLnBrk="1" hangingPunct="1">
              <a:spcBef>
                <a:spcPct val="0"/>
              </a:spcBef>
            </a:pPr>
            <a:endParaRPr lang="zh-CN" altLang="en-US" b="1"/>
          </a:p>
          <a:p>
            <a:pPr eaLnBrk="1" hangingPunct="1">
              <a:spcBef>
                <a:spcPct val="0"/>
              </a:spcBef>
            </a:pPr>
            <a:endParaRPr lang="zh-CN" altLang="en-US"/>
          </a:p>
        </p:txBody>
      </p:sp>
      <p:sp>
        <p:nvSpPr>
          <p:cNvPr id="154627" name="灯片编号占位符 3">
            <a:extLst>
              <a:ext uri="{FF2B5EF4-FFF2-40B4-BE49-F238E27FC236}">
                <a16:creationId xmlns:a16="http://schemas.microsoft.com/office/drawing/2014/main" id="{0B1539CA-0F1A-54CD-ABFC-A52163AFD0E7}"/>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fld id="{883D6BC2-5126-49BF-8520-EE713606E8C5}" type="slidenum">
              <a:rPr lang="zh-CN" altLang="en-US"/>
              <a:pPr>
                <a:buFontTx/>
                <a:buNone/>
              </a:pPr>
              <a:t>75</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1" name="幻灯片图像占位符 1">
            <a:extLst>
              <a:ext uri="{FF2B5EF4-FFF2-40B4-BE49-F238E27FC236}">
                <a16:creationId xmlns:a16="http://schemas.microsoft.com/office/drawing/2014/main" id="{F29B58CF-6599-20B6-A444-B63A48D7D1FA}"/>
              </a:ext>
            </a:extLst>
          </p:cNvPr>
          <p:cNvSpPr>
            <a:spLocks noGrp="1" noRot="1" noChangeAspect="1" noChangeArrowheads="1" noTextEdit="1"/>
          </p:cNvSpPr>
          <p:nvPr>
            <p:ph type="sldImg" idx="4294967295"/>
          </p:nvPr>
        </p:nvSpPr>
        <p:spPr bwMode="auto">
          <a:ln>
            <a:solidFill>
              <a:srgbClr val="000000"/>
            </a:solidFill>
            <a:miter lim="800000"/>
            <a:headEnd/>
            <a:tailEnd/>
          </a:ln>
        </p:spPr>
      </p:sp>
      <p:sp>
        <p:nvSpPr>
          <p:cNvPr id="168962" name="备注占位符 2">
            <a:extLst>
              <a:ext uri="{FF2B5EF4-FFF2-40B4-BE49-F238E27FC236}">
                <a16:creationId xmlns:a16="http://schemas.microsoft.com/office/drawing/2014/main" id="{DF6B16D8-1021-2D24-F80C-EE95ACB1FC94}"/>
              </a:ext>
            </a:extLst>
          </p:cNvPr>
          <p:cNvSpPr>
            <a:spLocks noGrp="1" noChangeArrowheads="1"/>
          </p:cNvSpPr>
          <p:nvPr>
            <p:ph type="body" idx="4294967295"/>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zh-CN" altLang="en-US"/>
              <a:t>当他发现所在的企业或公司进行的工程活动会对环境、社会和公众的人身安全产生危害时，应该及时地给予反映或揭发，使决策部门和公众能够了解到该工程中的潜在威胁，这是工程师应该担负的社会负责和义务。 </a:t>
            </a:r>
          </a:p>
          <a:p>
            <a:pPr eaLnBrk="1" hangingPunct="1">
              <a:spcBef>
                <a:spcPct val="0"/>
              </a:spcBef>
            </a:pPr>
            <a:endParaRPr lang="zh-CN" altLang="en-US"/>
          </a:p>
        </p:txBody>
      </p:sp>
      <p:sp>
        <p:nvSpPr>
          <p:cNvPr id="168963" name="灯片编号占位符 3">
            <a:extLst>
              <a:ext uri="{FF2B5EF4-FFF2-40B4-BE49-F238E27FC236}">
                <a16:creationId xmlns:a16="http://schemas.microsoft.com/office/drawing/2014/main" id="{3EA0B5B8-E1C3-75AD-5B0D-9DE49703915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fld id="{F0E46C01-5F92-4B26-99E1-1E32BEE68195}" type="slidenum">
              <a:rPr lang="zh-CN" altLang="en-US"/>
              <a:pPr>
                <a:buFontTx/>
                <a:buNone/>
              </a:pPr>
              <a:t>88</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幻灯片图像占位符 1">
            <a:extLst>
              <a:ext uri="{FF2B5EF4-FFF2-40B4-BE49-F238E27FC236}">
                <a16:creationId xmlns:a16="http://schemas.microsoft.com/office/drawing/2014/main" id="{9F4507F0-9883-44D3-5869-AA96424C6139}"/>
              </a:ext>
            </a:extLst>
          </p:cNvPr>
          <p:cNvSpPr>
            <a:spLocks noGrp="1" noRot="1" noChangeAspect="1" noChangeArrowheads="1" noTextEdit="1"/>
          </p:cNvSpPr>
          <p:nvPr>
            <p:ph type="sldImg" idx="4294967295"/>
          </p:nvPr>
        </p:nvSpPr>
        <p:spPr bwMode="auto">
          <a:ln>
            <a:solidFill>
              <a:srgbClr val="000000"/>
            </a:solidFill>
            <a:miter lim="800000"/>
            <a:headEnd/>
            <a:tailEnd/>
          </a:ln>
        </p:spPr>
      </p:sp>
      <p:sp>
        <p:nvSpPr>
          <p:cNvPr id="93186" name="备注占位符 2">
            <a:extLst>
              <a:ext uri="{FF2B5EF4-FFF2-40B4-BE49-F238E27FC236}">
                <a16:creationId xmlns:a16="http://schemas.microsoft.com/office/drawing/2014/main" id="{C9ED1477-0B40-7FDA-68D3-12E5002F38F2}"/>
              </a:ext>
            </a:extLst>
          </p:cNvPr>
          <p:cNvSpPr>
            <a:spLocks noGrp="1" noChangeArrowheads="1"/>
          </p:cNvSpPr>
          <p:nvPr>
            <p:ph type="body" idx="4294967295"/>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93187" name="灯片编号占位符 3">
            <a:extLst>
              <a:ext uri="{FF2B5EF4-FFF2-40B4-BE49-F238E27FC236}">
                <a16:creationId xmlns:a16="http://schemas.microsoft.com/office/drawing/2014/main" id="{603E9F38-9957-025D-8D37-A5C9B7C24239}"/>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fld id="{6B0576E7-275A-473A-95EB-6A7997465CB0}" type="slidenum">
              <a:rPr lang="zh-CN" altLang="en-US"/>
              <a:pPr>
                <a:buFontTx/>
                <a:buNone/>
              </a:pPr>
              <a:t>27</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幻灯片图像占位符 1">
            <a:extLst>
              <a:ext uri="{FF2B5EF4-FFF2-40B4-BE49-F238E27FC236}">
                <a16:creationId xmlns:a16="http://schemas.microsoft.com/office/drawing/2014/main" id="{78B7FE30-0B09-FD38-0008-B16A46A77D66}"/>
              </a:ext>
            </a:extLst>
          </p:cNvPr>
          <p:cNvSpPr>
            <a:spLocks noGrp="1" noRot="1" noChangeAspect="1" noChangeArrowheads="1" noTextEdit="1"/>
          </p:cNvSpPr>
          <p:nvPr>
            <p:ph type="sldImg" idx="4294967295"/>
          </p:nvPr>
        </p:nvSpPr>
        <p:spPr bwMode="auto">
          <a:ln>
            <a:solidFill>
              <a:srgbClr val="000000"/>
            </a:solidFill>
            <a:miter lim="800000"/>
            <a:headEnd/>
            <a:tailEnd/>
          </a:ln>
        </p:spPr>
      </p:sp>
      <p:sp>
        <p:nvSpPr>
          <p:cNvPr id="100354" name="备注占位符 2">
            <a:extLst>
              <a:ext uri="{FF2B5EF4-FFF2-40B4-BE49-F238E27FC236}">
                <a16:creationId xmlns:a16="http://schemas.microsoft.com/office/drawing/2014/main" id="{CB2CF2BA-9319-70DE-C064-D17424F94AE1}"/>
              </a:ext>
            </a:extLst>
          </p:cNvPr>
          <p:cNvSpPr>
            <a:spLocks noGrp="1" noChangeArrowheads="1"/>
          </p:cNvSpPr>
          <p:nvPr>
            <p:ph type="body" idx="4294967295"/>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zh-CN" altLang="en-US"/>
              <a:t>由于工程系统内部和外部各种不确定因素的存在，无论工程规范制定得多么完善和严格，仍然不能把风险的概率降为零，也就是说，总会存在一些所谓的</a:t>
            </a:r>
            <a:r>
              <a:rPr lang="zh-CN" altLang="en-US">
                <a:latin typeface="Arial" panose="020B0604020202020204" pitchFamily="34" charset="0"/>
              </a:rPr>
              <a:t>“</a:t>
            </a:r>
            <a:r>
              <a:rPr lang="zh-CN" altLang="en-US"/>
              <a:t>正常事故</a:t>
            </a:r>
            <a:r>
              <a:rPr lang="zh-CN" altLang="en-US">
                <a:latin typeface="Arial" panose="020B0604020202020204" pitchFamily="34" charset="0"/>
              </a:rPr>
              <a:t>”</a:t>
            </a:r>
            <a:r>
              <a:rPr lang="zh-CN" altLang="en-US"/>
              <a:t>。但这些“正常事故”在意外因素影响下会向严重事故转化。</a:t>
            </a:r>
            <a:endParaRPr lang="en-US" altLang="zh-CN"/>
          </a:p>
          <a:p>
            <a:pPr eaLnBrk="1" hangingPunct="1">
              <a:spcBef>
                <a:spcPct val="0"/>
              </a:spcBef>
            </a:pPr>
            <a:endParaRPr lang="en-US" altLang="zh-CN"/>
          </a:p>
          <a:p>
            <a:pPr eaLnBrk="1" hangingPunct="1">
              <a:spcBef>
                <a:spcPct val="0"/>
              </a:spcBef>
            </a:pPr>
            <a:r>
              <a:rPr lang="zh-CN" altLang="en-US"/>
              <a:t>这就需要对风险的可接受性进行分析、界定安全的等级，并针对一些不可控的意外风险事先制定相应的预警机制和应急预案。 </a:t>
            </a:r>
            <a:br>
              <a:rPr lang="zh-CN" altLang="en-US"/>
            </a:br>
            <a:endParaRPr lang="zh-CN" altLang="en-US"/>
          </a:p>
          <a:p>
            <a:pPr eaLnBrk="1" hangingPunct="1">
              <a:spcBef>
                <a:spcPct val="0"/>
              </a:spcBef>
            </a:pPr>
            <a:endParaRPr lang="en-US" altLang="zh-CN"/>
          </a:p>
          <a:p>
            <a:pPr eaLnBrk="1" hangingPunct="1">
              <a:spcBef>
                <a:spcPct val="0"/>
              </a:spcBef>
            </a:pPr>
            <a:endParaRPr lang="zh-CN" altLang="en-US"/>
          </a:p>
        </p:txBody>
      </p:sp>
      <p:sp>
        <p:nvSpPr>
          <p:cNvPr id="100355" name="灯片编号占位符 3">
            <a:extLst>
              <a:ext uri="{FF2B5EF4-FFF2-40B4-BE49-F238E27FC236}">
                <a16:creationId xmlns:a16="http://schemas.microsoft.com/office/drawing/2014/main" id="{AE810D07-335E-9582-FB83-3C39AD3B43ED}"/>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fld id="{55D4B55A-6D7E-4B96-B9E4-7F0515B7C5CA}" type="slidenum">
              <a:rPr lang="zh-CN" altLang="en-US"/>
              <a:pPr>
                <a:buFontTx/>
                <a:buNone/>
              </a:pPr>
              <a:t>33</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幻灯片图像占位符 1">
            <a:extLst>
              <a:ext uri="{FF2B5EF4-FFF2-40B4-BE49-F238E27FC236}">
                <a16:creationId xmlns:a16="http://schemas.microsoft.com/office/drawing/2014/main" id="{F16FAC98-E93C-900C-11FA-4166C873274C}"/>
              </a:ext>
            </a:extLst>
          </p:cNvPr>
          <p:cNvSpPr>
            <a:spLocks noGrp="1" noRot="1" noChangeAspect="1" noChangeArrowheads="1" noTextEdit="1"/>
          </p:cNvSpPr>
          <p:nvPr>
            <p:ph type="sldImg" idx="4294967295"/>
          </p:nvPr>
        </p:nvSpPr>
        <p:spPr bwMode="auto">
          <a:ln>
            <a:solidFill>
              <a:srgbClr val="000000"/>
            </a:solidFill>
            <a:miter lim="800000"/>
            <a:headEnd/>
            <a:tailEnd/>
          </a:ln>
        </p:spPr>
      </p:sp>
      <p:sp>
        <p:nvSpPr>
          <p:cNvPr id="102402" name="备注占位符 2">
            <a:extLst>
              <a:ext uri="{FF2B5EF4-FFF2-40B4-BE49-F238E27FC236}">
                <a16:creationId xmlns:a16="http://schemas.microsoft.com/office/drawing/2014/main" id="{FE1A8FB4-1064-C05C-9C89-A4CB8B443CE4}"/>
              </a:ext>
            </a:extLst>
          </p:cNvPr>
          <p:cNvSpPr>
            <a:spLocks noGrp="1" noChangeArrowheads="1"/>
          </p:cNvSpPr>
          <p:nvPr>
            <p:ph type="body" idx="4294967295"/>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br>
              <a:rPr lang="zh-CN" altLang="en-US"/>
            </a:br>
            <a:endParaRPr lang="zh-CN" altLang="en-US"/>
          </a:p>
          <a:p>
            <a:pPr eaLnBrk="1" hangingPunct="1">
              <a:spcBef>
                <a:spcPct val="0"/>
              </a:spcBef>
            </a:pPr>
            <a:endParaRPr lang="en-US" altLang="zh-CN"/>
          </a:p>
          <a:p>
            <a:pPr eaLnBrk="1" hangingPunct="1">
              <a:spcBef>
                <a:spcPct val="0"/>
              </a:spcBef>
            </a:pPr>
            <a:endParaRPr lang="zh-CN" altLang="en-US"/>
          </a:p>
        </p:txBody>
      </p:sp>
      <p:sp>
        <p:nvSpPr>
          <p:cNvPr id="102403" name="灯片编号占位符 3">
            <a:extLst>
              <a:ext uri="{FF2B5EF4-FFF2-40B4-BE49-F238E27FC236}">
                <a16:creationId xmlns:a16="http://schemas.microsoft.com/office/drawing/2014/main" id="{4BD15D5D-1F5A-7AC3-E72C-A78E65D9E8F3}"/>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fld id="{EEF38E3B-933A-48C2-B909-442331ED8399}" type="slidenum">
              <a:rPr lang="zh-CN" altLang="en-US"/>
              <a:pPr>
                <a:buFontTx/>
                <a:buNone/>
              </a:pPr>
              <a:t>34</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49" name="幻灯片图像占位符 1">
            <a:extLst>
              <a:ext uri="{FF2B5EF4-FFF2-40B4-BE49-F238E27FC236}">
                <a16:creationId xmlns:a16="http://schemas.microsoft.com/office/drawing/2014/main" id="{1A6795FF-FFC1-3011-352E-DBDFDF6DC046}"/>
              </a:ext>
            </a:extLst>
          </p:cNvPr>
          <p:cNvSpPr>
            <a:spLocks noGrp="1" noRot="1" noChangeAspect="1" noChangeArrowheads="1" noTextEdit="1"/>
          </p:cNvSpPr>
          <p:nvPr>
            <p:ph type="sldImg" idx="4294967295"/>
          </p:nvPr>
        </p:nvSpPr>
        <p:spPr bwMode="auto">
          <a:ln>
            <a:solidFill>
              <a:srgbClr val="000000"/>
            </a:solidFill>
            <a:miter lim="800000"/>
            <a:headEnd/>
            <a:tailEnd/>
          </a:ln>
        </p:spPr>
      </p:sp>
      <p:sp>
        <p:nvSpPr>
          <p:cNvPr id="104450" name="备注占位符 2">
            <a:extLst>
              <a:ext uri="{FF2B5EF4-FFF2-40B4-BE49-F238E27FC236}">
                <a16:creationId xmlns:a16="http://schemas.microsoft.com/office/drawing/2014/main" id="{4A0D288C-0F9F-E7D6-54B2-A2F1D11A2441}"/>
              </a:ext>
            </a:extLst>
          </p:cNvPr>
          <p:cNvSpPr>
            <a:spLocks noGrp="1" noChangeArrowheads="1"/>
          </p:cNvSpPr>
          <p:nvPr>
            <p:ph type="body" idx="4294967295"/>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zh-CN" altLang="en-US"/>
              <a:t>由于工程系统内部和外部各种不确定因素的存在，无论工程规范制定得多么完善和严格，仍然不能把风险的概率降为零，也就是说，总会存在一些所谓的</a:t>
            </a:r>
            <a:r>
              <a:rPr lang="zh-CN" altLang="en-US">
                <a:latin typeface="Arial" panose="020B0604020202020204" pitchFamily="34" charset="0"/>
              </a:rPr>
              <a:t>“</a:t>
            </a:r>
            <a:r>
              <a:rPr lang="zh-CN" altLang="en-US"/>
              <a:t>正常事故</a:t>
            </a:r>
            <a:r>
              <a:rPr lang="zh-CN" altLang="en-US">
                <a:latin typeface="Arial" panose="020B0604020202020204" pitchFamily="34" charset="0"/>
              </a:rPr>
              <a:t>”</a:t>
            </a:r>
            <a:r>
              <a:rPr lang="zh-CN" altLang="en-US"/>
              <a:t>。但这些“正常事故”在意外因素影响下会向严重事故转化。</a:t>
            </a:r>
            <a:endParaRPr lang="en-US" altLang="zh-CN"/>
          </a:p>
          <a:p>
            <a:pPr eaLnBrk="1" hangingPunct="1">
              <a:spcBef>
                <a:spcPct val="0"/>
              </a:spcBef>
            </a:pPr>
            <a:endParaRPr lang="en-US" altLang="zh-CN"/>
          </a:p>
          <a:p>
            <a:pPr eaLnBrk="1" hangingPunct="1">
              <a:spcBef>
                <a:spcPct val="0"/>
              </a:spcBef>
            </a:pPr>
            <a:r>
              <a:rPr lang="zh-CN" altLang="en-US"/>
              <a:t>这就需要对风险的可接受性进行分析、界定安全的等级，并针对一些不可控的意外风险事先制定相应的预警机制和应急预案。 </a:t>
            </a:r>
            <a:br>
              <a:rPr lang="zh-CN" altLang="en-US"/>
            </a:br>
            <a:endParaRPr lang="zh-CN" altLang="en-US"/>
          </a:p>
          <a:p>
            <a:pPr eaLnBrk="1" hangingPunct="1">
              <a:spcBef>
                <a:spcPct val="0"/>
              </a:spcBef>
            </a:pPr>
            <a:endParaRPr lang="en-US" altLang="zh-CN"/>
          </a:p>
          <a:p>
            <a:pPr eaLnBrk="1" hangingPunct="1">
              <a:spcBef>
                <a:spcPct val="0"/>
              </a:spcBef>
            </a:pPr>
            <a:endParaRPr lang="zh-CN" altLang="en-US"/>
          </a:p>
        </p:txBody>
      </p:sp>
      <p:sp>
        <p:nvSpPr>
          <p:cNvPr id="104451" name="灯片编号占位符 3">
            <a:extLst>
              <a:ext uri="{FF2B5EF4-FFF2-40B4-BE49-F238E27FC236}">
                <a16:creationId xmlns:a16="http://schemas.microsoft.com/office/drawing/2014/main" id="{75A3FBF3-7825-9BA9-47F3-A4249F59F06D}"/>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fld id="{229E98DC-FCEB-4098-926D-E644E626BBF3}" type="slidenum">
              <a:rPr lang="zh-CN" altLang="en-US"/>
              <a:pPr>
                <a:buFontTx/>
                <a:buNone/>
              </a:pPr>
              <a:t>35</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29" name="幻灯片图像占位符 1">
            <a:extLst>
              <a:ext uri="{FF2B5EF4-FFF2-40B4-BE49-F238E27FC236}">
                <a16:creationId xmlns:a16="http://schemas.microsoft.com/office/drawing/2014/main" id="{F3A7CD16-E4B1-4F2C-C7D2-D6CF59A3C49C}"/>
              </a:ext>
            </a:extLst>
          </p:cNvPr>
          <p:cNvSpPr>
            <a:spLocks noGrp="1" noRot="1" noChangeAspect="1" noChangeArrowheads="1" noTextEdit="1"/>
          </p:cNvSpPr>
          <p:nvPr>
            <p:ph type="sldImg" idx="4294967295"/>
          </p:nvPr>
        </p:nvSpPr>
        <p:spPr bwMode="auto">
          <a:ln>
            <a:solidFill>
              <a:srgbClr val="000000"/>
            </a:solidFill>
            <a:miter lim="800000"/>
            <a:headEnd/>
            <a:tailEnd/>
          </a:ln>
        </p:spPr>
      </p:sp>
      <p:sp>
        <p:nvSpPr>
          <p:cNvPr id="124930" name="备注占位符 2">
            <a:extLst>
              <a:ext uri="{FF2B5EF4-FFF2-40B4-BE49-F238E27FC236}">
                <a16:creationId xmlns:a16="http://schemas.microsoft.com/office/drawing/2014/main" id="{A46F995D-65E6-0E3D-8CA9-90BBE748DA18}"/>
              </a:ext>
            </a:extLst>
          </p:cNvPr>
          <p:cNvSpPr>
            <a:spLocks noGrp="1" noChangeArrowheads="1"/>
          </p:cNvSpPr>
          <p:nvPr>
            <p:ph type="body" idx="4294967295"/>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zh-CN" altLang="en-US" b="1"/>
              <a:t>“一建就闹，一闹就停”，带来政府、社会以及企业的多输局面。</a:t>
            </a:r>
            <a:endParaRPr lang="en-US" altLang="zh-CN" b="1"/>
          </a:p>
          <a:p>
            <a:pPr eaLnBrk="1" hangingPunct="1">
              <a:spcBef>
                <a:spcPct val="0"/>
              </a:spcBef>
            </a:pPr>
            <a:endParaRPr lang="en-US" altLang="zh-CN" b="1"/>
          </a:p>
          <a:p>
            <a:pPr eaLnBrk="1" hangingPunct="1">
              <a:spcBef>
                <a:spcPct val="0"/>
              </a:spcBef>
            </a:pPr>
            <a:r>
              <a:rPr lang="zh-CN" altLang="en-US"/>
              <a:t>从环境经济学理论看</a:t>
            </a:r>
            <a:r>
              <a:rPr lang="en-US" altLang="zh-CN"/>
              <a:t>,</a:t>
            </a:r>
            <a:r>
              <a:rPr lang="zh-CN" altLang="en-US"/>
              <a:t>邻避问题之所以发生，根本原因在于邻避设施正外部性和负外部性不公平的分配，引发了所在地居民不公平感。鸡屎拉在我家后院，鸡蛋下在别家院。</a:t>
            </a:r>
            <a:endParaRPr lang="en-US" altLang="zh-CN"/>
          </a:p>
          <a:p>
            <a:pPr eaLnBrk="1" hangingPunct="1">
              <a:spcBef>
                <a:spcPct val="0"/>
              </a:spcBef>
            </a:pPr>
            <a:endParaRPr lang="en-US" altLang="zh-CN"/>
          </a:p>
          <a:p>
            <a:pPr eaLnBrk="1" hangingPunct="1">
              <a:spcBef>
                <a:spcPct val="0"/>
              </a:spcBef>
            </a:pPr>
            <a:r>
              <a:rPr lang="zh-CN" altLang="en-US"/>
              <a:t>邻避问题直接原因包括这么几方面：政府决策过程不透明，信息公开不够，公众参与不足；公众对环境问题的意识有了</a:t>
            </a:r>
            <a:r>
              <a:rPr lang="en-US" altLang="zh-CN"/>
              <a:t>,</a:t>
            </a:r>
            <a:r>
              <a:rPr lang="zh-CN" altLang="en-US"/>
              <a:t>但缺乏科学认知</a:t>
            </a:r>
            <a:r>
              <a:rPr lang="en-US" altLang="zh-CN"/>
              <a:t>,</a:t>
            </a:r>
            <a:r>
              <a:rPr lang="zh-CN" altLang="en-US"/>
              <a:t>科普工作不到位</a:t>
            </a:r>
            <a:r>
              <a:rPr lang="en-US" altLang="zh-CN"/>
              <a:t>; </a:t>
            </a:r>
            <a:r>
              <a:rPr lang="zh-CN" altLang="en-US"/>
              <a:t>环境监管不到位，技术工艺不过硬</a:t>
            </a:r>
            <a:r>
              <a:rPr lang="en-US" altLang="zh-CN"/>
              <a:t>, </a:t>
            </a:r>
            <a:r>
              <a:rPr lang="zh-CN" altLang="en-US"/>
              <a:t>公众不信任有关项目能合规运行；群众利益受损，缺乏补偿共赢机制等。</a:t>
            </a:r>
          </a:p>
        </p:txBody>
      </p:sp>
      <p:sp>
        <p:nvSpPr>
          <p:cNvPr id="124931" name="灯片编号占位符 3">
            <a:extLst>
              <a:ext uri="{FF2B5EF4-FFF2-40B4-BE49-F238E27FC236}">
                <a16:creationId xmlns:a16="http://schemas.microsoft.com/office/drawing/2014/main" id="{AD3E54B4-DBE4-A6D2-04E1-70E6C19B771C}"/>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fld id="{145B2826-6879-4721-8CAF-BB7859F06DE0}" type="slidenum">
              <a:rPr lang="zh-CN" altLang="en-US"/>
              <a:pPr>
                <a:buFontTx/>
                <a:buNone/>
              </a:pPr>
              <a:t>54</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7" name="幻灯片图像占位符 1">
            <a:extLst>
              <a:ext uri="{FF2B5EF4-FFF2-40B4-BE49-F238E27FC236}">
                <a16:creationId xmlns:a16="http://schemas.microsoft.com/office/drawing/2014/main" id="{0630B4DA-333E-4116-DFDD-AEC1536905D4}"/>
              </a:ext>
            </a:extLst>
          </p:cNvPr>
          <p:cNvSpPr>
            <a:spLocks noGrp="1" noRot="1" noChangeAspect="1" noChangeArrowheads="1" noTextEdit="1"/>
          </p:cNvSpPr>
          <p:nvPr>
            <p:ph type="sldImg" idx="4294967295"/>
          </p:nvPr>
        </p:nvSpPr>
        <p:spPr bwMode="auto">
          <a:ln>
            <a:solidFill>
              <a:srgbClr val="000000"/>
            </a:solidFill>
            <a:miter lim="800000"/>
            <a:headEnd/>
            <a:tailEnd/>
          </a:ln>
        </p:spPr>
      </p:sp>
      <p:sp>
        <p:nvSpPr>
          <p:cNvPr id="132098" name="备注占位符 2">
            <a:extLst>
              <a:ext uri="{FF2B5EF4-FFF2-40B4-BE49-F238E27FC236}">
                <a16:creationId xmlns:a16="http://schemas.microsoft.com/office/drawing/2014/main" id="{B0B241D3-1A13-98A0-C2A0-E5B950418EE5}"/>
              </a:ext>
            </a:extLst>
          </p:cNvPr>
          <p:cNvSpPr>
            <a:spLocks noGrp="1" noChangeArrowheads="1"/>
          </p:cNvSpPr>
          <p:nvPr>
            <p:ph type="body" idx="4294967295"/>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132099" name="灯片编号占位符 3">
            <a:extLst>
              <a:ext uri="{FF2B5EF4-FFF2-40B4-BE49-F238E27FC236}">
                <a16:creationId xmlns:a16="http://schemas.microsoft.com/office/drawing/2014/main" id="{C89A9243-885B-9211-E80D-55D3272B4C31}"/>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fld id="{0BD4408A-31D5-4FF8-9DA9-42F3444940A1}" type="slidenum">
              <a:rPr lang="zh-CN" altLang="en-US"/>
              <a:pPr>
                <a:buFontTx/>
                <a:buNone/>
              </a:pPr>
              <a:t>60</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69" name="幻灯片图像占位符 1">
            <a:extLst>
              <a:ext uri="{FF2B5EF4-FFF2-40B4-BE49-F238E27FC236}">
                <a16:creationId xmlns:a16="http://schemas.microsoft.com/office/drawing/2014/main" id="{2B752C49-FC03-08DB-59A1-5FE7E2E7426D}"/>
              </a:ext>
            </a:extLst>
          </p:cNvPr>
          <p:cNvSpPr>
            <a:spLocks noGrp="1" noRot="1" noChangeAspect="1" noChangeArrowheads="1" noTextEdit="1"/>
          </p:cNvSpPr>
          <p:nvPr>
            <p:ph type="sldImg" idx="4294967295"/>
          </p:nvPr>
        </p:nvSpPr>
        <p:spPr bwMode="auto">
          <a:ln>
            <a:solidFill>
              <a:srgbClr val="000000"/>
            </a:solidFill>
            <a:miter lim="800000"/>
            <a:headEnd/>
            <a:tailEnd/>
          </a:ln>
        </p:spPr>
      </p:sp>
      <p:sp>
        <p:nvSpPr>
          <p:cNvPr id="135170" name="备注占位符 2">
            <a:extLst>
              <a:ext uri="{FF2B5EF4-FFF2-40B4-BE49-F238E27FC236}">
                <a16:creationId xmlns:a16="http://schemas.microsoft.com/office/drawing/2014/main" id="{8F399057-9D7D-B87A-2892-29C5DD6F2454}"/>
              </a:ext>
            </a:extLst>
          </p:cNvPr>
          <p:cNvSpPr>
            <a:spLocks noGrp="1" noChangeArrowheads="1"/>
          </p:cNvSpPr>
          <p:nvPr>
            <p:ph type="body" idx="4294967295"/>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zh-CN" altLang="en-US"/>
              <a:t>由于工程系统内部和外部各种不确定因素的存在，无论工程规范制定得多么完善和严格，仍然不能把风险的概率降为零，也就是说，总会存在一些所谓的</a:t>
            </a:r>
            <a:r>
              <a:rPr lang="zh-CN" altLang="en-US">
                <a:latin typeface="Arial" panose="020B0604020202020204" pitchFamily="34" charset="0"/>
              </a:rPr>
              <a:t>“</a:t>
            </a:r>
            <a:r>
              <a:rPr lang="zh-CN" altLang="en-US"/>
              <a:t>正常事故</a:t>
            </a:r>
            <a:r>
              <a:rPr lang="zh-CN" altLang="en-US">
                <a:latin typeface="Arial" panose="020B0604020202020204" pitchFamily="34" charset="0"/>
              </a:rPr>
              <a:t>”</a:t>
            </a:r>
            <a:r>
              <a:rPr lang="zh-CN" altLang="en-US"/>
              <a:t>。但这些“正常事故”在意外因素影响下会向严重事故转化。</a:t>
            </a:r>
            <a:endParaRPr lang="en-US" altLang="zh-CN"/>
          </a:p>
          <a:p>
            <a:pPr eaLnBrk="1" hangingPunct="1">
              <a:spcBef>
                <a:spcPct val="0"/>
              </a:spcBef>
            </a:pPr>
            <a:endParaRPr lang="en-US" altLang="zh-CN"/>
          </a:p>
          <a:p>
            <a:pPr eaLnBrk="1" hangingPunct="1">
              <a:spcBef>
                <a:spcPct val="0"/>
              </a:spcBef>
            </a:pPr>
            <a:r>
              <a:rPr lang="zh-CN" altLang="en-US"/>
              <a:t>这就需要对风险的可接受性进行分析、界定安全的等级，并针对一些不可控的意外风险事先制定相应的预警机制和应急预案。 </a:t>
            </a:r>
            <a:br>
              <a:rPr lang="zh-CN" altLang="en-US"/>
            </a:br>
            <a:endParaRPr lang="zh-CN" altLang="en-US"/>
          </a:p>
          <a:p>
            <a:pPr eaLnBrk="1" hangingPunct="1">
              <a:spcBef>
                <a:spcPct val="0"/>
              </a:spcBef>
            </a:pPr>
            <a:endParaRPr lang="en-US" altLang="zh-CN"/>
          </a:p>
          <a:p>
            <a:pPr eaLnBrk="1" hangingPunct="1">
              <a:spcBef>
                <a:spcPct val="0"/>
              </a:spcBef>
            </a:pPr>
            <a:endParaRPr lang="zh-CN" altLang="en-US"/>
          </a:p>
        </p:txBody>
      </p:sp>
      <p:sp>
        <p:nvSpPr>
          <p:cNvPr id="135171" name="灯片编号占位符 3">
            <a:extLst>
              <a:ext uri="{FF2B5EF4-FFF2-40B4-BE49-F238E27FC236}">
                <a16:creationId xmlns:a16="http://schemas.microsoft.com/office/drawing/2014/main" id="{4C814542-8CFA-8D9B-6778-00A4DA57B012}"/>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fld id="{56FAF905-54C4-45D6-877A-897720307E69}" type="slidenum">
              <a:rPr lang="zh-CN" altLang="en-US"/>
              <a:pPr>
                <a:buFontTx/>
                <a:buNone/>
              </a:pPr>
              <a:t>62</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7" name="幻灯片图像占位符 1">
            <a:extLst>
              <a:ext uri="{FF2B5EF4-FFF2-40B4-BE49-F238E27FC236}">
                <a16:creationId xmlns:a16="http://schemas.microsoft.com/office/drawing/2014/main" id="{CB3F8E06-409D-8FE2-461B-B24C4CE65B26}"/>
              </a:ext>
            </a:extLst>
          </p:cNvPr>
          <p:cNvSpPr>
            <a:spLocks noGrp="1" noRot="1" noChangeAspect="1" noChangeArrowheads="1" noTextEdit="1"/>
          </p:cNvSpPr>
          <p:nvPr>
            <p:ph type="sldImg" idx="4294967295"/>
          </p:nvPr>
        </p:nvSpPr>
        <p:spPr bwMode="auto">
          <a:ln>
            <a:solidFill>
              <a:srgbClr val="000000"/>
            </a:solidFill>
            <a:miter lim="800000"/>
            <a:headEnd/>
            <a:tailEnd/>
          </a:ln>
        </p:spPr>
      </p:sp>
      <p:sp>
        <p:nvSpPr>
          <p:cNvPr id="137218" name="备注占位符 2">
            <a:extLst>
              <a:ext uri="{FF2B5EF4-FFF2-40B4-BE49-F238E27FC236}">
                <a16:creationId xmlns:a16="http://schemas.microsoft.com/office/drawing/2014/main" id="{CD31F610-BBD1-3A0D-8775-77590B635C4E}"/>
              </a:ext>
            </a:extLst>
          </p:cNvPr>
          <p:cNvSpPr>
            <a:spLocks noGrp="1" noChangeArrowheads="1"/>
          </p:cNvSpPr>
          <p:nvPr>
            <p:ph type="body" idx="4294967295"/>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zh-CN" altLang="en-US"/>
              <a:t>由于工程系统内部和外部各种不确定因素的存在，无论工程规范制定得多么完善和严格，仍然不能把风险的概率降为零，也就是说，总会存在一些所谓的</a:t>
            </a:r>
            <a:r>
              <a:rPr lang="zh-CN" altLang="en-US">
                <a:latin typeface="Arial" panose="020B0604020202020204" pitchFamily="34" charset="0"/>
              </a:rPr>
              <a:t>“</a:t>
            </a:r>
            <a:r>
              <a:rPr lang="zh-CN" altLang="en-US"/>
              <a:t>正常事故</a:t>
            </a:r>
            <a:r>
              <a:rPr lang="zh-CN" altLang="en-US">
                <a:latin typeface="Arial" panose="020B0604020202020204" pitchFamily="34" charset="0"/>
              </a:rPr>
              <a:t>”</a:t>
            </a:r>
            <a:r>
              <a:rPr lang="zh-CN" altLang="en-US"/>
              <a:t>。但这些“正常事故”在意外因素影响下会向严重事故转化。</a:t>
            </a:r>
            <a:endParaRPr lang="en-US" altLang="zh-CN"/>
          </a:p>
          <a:p>
            <a:pPr eaLnBrk="1" hangingPunct="1">
              <a:spcBef>
                <a:spcPct val="0"/>
              </a:spcBef>
            </a:pPr>
            <a:endParaRPr lang="en-US" altLang="zh-CN"/>
          </a:p>
          <a:p>
            <a:pPr eaLnBrk="1" hangingPunct="1">
              <a:spcBef>
                <a:spcPct val="0"/>
              </a:spcBef>
            </a:pPr>
            <a:r>
              <a:rPr lang="zh-CN" altLang="en-US"/>
              <a:t>这就需要对风险的可接受性进行分析、界定安全的等级，并针对一些不可控的意外风险事先制定相应的预警机制和应急预案。 </a:t>
            </a:r>
            <a:br>
              <a:rPr lang="zh-CN" altLang="en-US"/>
            </a:br>
            <a:endParaRPr lang="zh-CN" altLang="en-US"/>
          </a:p>
          <a:p>
            <a:pPr eaLnBrk="1" hangingPunct="1">
              <a:spcBef>
                <a:spcPct val="0"/>
              </a:spcBef>
            </a:pPr>
            <a:endParaRPr lang="en-US" altLang="zh-CN"/>
          </a:p>
          <a:p>
            <a:pPr eaLnBrk="1" hangingPunct="1">
              <a:spcBef>
                <a:spcPct val="0"/>
              </a:spcBef>
            </a:pPr>
            <a:endParaRPr lang="zh-CN" altLang="en-US"/>
          </a:p>
        </p:txBody>
      </p:sp>
      <p:sp>
        <p:nvSpPr>
          <p:cNvPr id="137219" name="灯片编号占位符 3">
            <a:extLst>
              <a:ext uri="{FF2B5EF4-FFF2-40B4-BE49-F238E27FC236}">
                <a16:creationId xmlns:a16="http://schemas.microsoft.com/office/drawing/2014/main" id="{02FA1102-3A3A-3940-CB22-970F4D868ADD}"/>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fld id="{FF542429-8178-48B3-93E3-884070D05B2B}" type="slidenum">
              <a:rPr lang="zh-CN" altLang="en-US"/>
              <a:pPr>
                <a:buFontTx/>
                <a:buNone/>
              </a:pPr>
              <a:t>63</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jpeg"/><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jpeg"/><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jpeg"/><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2" name="图片 15">
            <a:extLst>
              <a:ext uri="{FF2B5EF4-FFF2-40B4-BE49-F238E27FC236}">
                <a16:creationId xmlns:a16="http://schemas.microsoft.com/office/drawing/2014/main" id="{7E71B059-622F-2EBD-CA1B-A5CDFE76D1A5}"/>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r="25000" b="5811"/>
          <a:stretch>
            <a:fillRect/>
          </a:stretch>
        </p:blipFill>
        <p:spPr bwMode="auto">
          <a:xfrm>
            <a:off x="0" y="0"/>
            <a:ext cx="9144000" cy="769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图片 16">
            <a:extLst>
              <a:ext uri="{FF2B5EF4-FFF2-40B4-BE49-F238E27FC236}">
                <a16:creationId xmlns:a16="http://schemas.microsoft.com/office/drawing/2014/main" id="{21D4B0B4-D4BD-36B0-643C-0B2D05C48D5A}"/>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t="45297" b="33980"/>
          <a:stretch>
            <a:fillRect/>
          </a:stretch>
        </p:blipFill>
        <p:spPr bwMode="auto">
          <a:xfrm>
            <a:off x="0" y="6669088"/>
            <a:ext cx="91440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17" name="Rectangle 13"/>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r>
              <a:rPr lang="zh-CN" altLang="en-US" noProof="1"/>
              <a:t>单击此处编辑母版副标题样式</a:t>
            </a:r>
          </a:p>
        </p:txBody>
      </p:sp>
      <p:sp>
        <p:nvSpPr>
          <p:cNvPr id="4" name="Rectangle 14">
            <a:extLst>
              <a:ext uri="{FF2B5EF4-FFF2-40B4-BE49-F238E27FC236}">
                <a16:creationId xmlns:a16="http://schemas.microsoft.com/office/drawing/2014/main" id="{63814824-3F68-31F8-D94A-3C0AD6D7EA66}"/>
              </a:ext>
            </a:extLst>
          </p:cNvPr>
          <p:cNvSpPr>
            <a:spLocks noGrp="1" noChangeArrowheads="1"/>
          </p:cNvSpPr>
          <p:nvPr>
            <p:ph type="dt" sz="half" idx="10"/>
          </p:nvPr>
        </p:nvSpPr>
        <p:spPr>
          <a:xfrm>
            <a:off x="990600" y="6248400"/>
            <a:ext cx="1905000" cy="457200"/>
          </a:xfrm>
        </p:spPr>
        <p:txBody>
          <a:bodyPr/>
          <a:lstStyle>
            <a:lvl1pPr>
              <a:defRPr>
                <a:solidFill>
                  <a:schemeClr val="bg2"/>
                </a:solidFill>
              </a:defRPr>
            </a:lvl1pPr>
          </a:lstStyle>
          <a:p>
            <a:pPr>
              <a:defRPr/>
            </a:pPr>
            <a:endParaRPr lang="en-US" altLang="zh-CN"/>
          </a:p>
        </p:txBody>
      </p:sp>
      <p:sp>
        <p:nvSpPr>
          <p:cNvPr id="5" name="Rectangle 15">
            <a:extLst>
              <a:ext uri="{FF2B5EF4-FFF2-40B4-BE49-F238E27FC236}">
                <a16:creationId xmlns:a16="http://schemas.microsoft.com/office/drawing/2014/main" id="{550C5557-706F-4230-7643-3BD2FB200FF8}"/>
              </a:ext>
            </a:extLst>
          </p:cNvPr>
          <p:cNvSpPr>
            <a:spLocks noGrp="1" noChangeArrowheads="1"/>
          </p:cNvSpPr>
          <p:nvPr>
            <p:ph type="ftr" sz="quarter" idx="11"/>
          </p:nvPr>
        </p:nvSpPr>
        <p:spPr>
          <a:xfrm>
            <a:off x="3429000" y="6248400"/>
            <a:ext cx="2895600" cy="457200"/>
          </a:xfrm>
        </p:spPr>
        <p:txBody>
          <a:bodyPr/>
          <a:lstStyle>
            <a:lvl1pPr>
              <a:defRPr>
                <a:solidFill>
                  <a:schemeClr val="bg2"/>
                </a:solidFill>
              </a:defRPr>
            </a:lvl1pPr>
          </a:lstStyle>
          <a:p>
            <a:pPr>
              <a:defRPr/>
            </a:pPr>
            <a:endParaRPr lang="en-US" altLang="zh-CN"/>
          </a:p>
        </p:txBody>
      </p:sp>
      <p:sp>
        <p:nvSpPr>
          <p:cNvPr id="6" name="Rectangle 16">
            <a:extLst>
              <a:ext uri="{FF2B5EF4-FFF2-40B4-BE49-F238E27FC236}">
                <a16:creationId xmlns:a16="http://schemas.microsoft.com/office/drawing/2014/main" id="{531E9DAF-245C-314E-97EA-66C5F67B5C61}"/>
              </a:ext>
            </a:extLst>
          </p:cNvPr>
          <p:cNvSpPr>
            <a:spLocks noGrp="1" noChangeArrowheads="1"/>
          </p:cNvSpPr>
          <p:nvPr>
            <p:ph type="sldNum" sz="quarter" idx="12"/>
          </p:nvPr>
        </p:nvSpPr>
        <p:spPr>
          <a:xfrm>
            <a:off x="6858000" y="6248400"/>
            <a:ext cx="1905000" cy="457200"/>
          </a:xfrm>
        </p:spPr>
        <p:txBody>
          <a:bodyPr/>
          <a:lstStyle>
            <a:lvl1pPr>
              <a:defRPr>
                <a:solidFill>
                  <a:schemeClr val="bg2"/>
                </a:solidFill>
              </a:defRPr>
            </a:lvl1pPr>
          </a:lstStyle>
          <a:p>
            <a:fld id="{51BE67C5-0058-4B5A-8C66-3554142DA811}" type="slidenum">
              <a:rPr lang="en-US" altLang="zh-CN"/>
              <a:pPr/>
              <a:t>‹#›</a:t>
            </a:fld>
            <a:endParaRPr lang="en-US" altLang="zh-CN"/>
          </a:p>
        </p:txBody>
      </p:sp>
    </p:spTree>
    <p:extLst>
      <p:ext uri="{BB962C8B-B14F-4D97-AF65-F5344CB8AC3E}">
        <p14:creationId xmlns:p14="http://schemas.microsoft.com/office/powerpoint/2010/main" val="39114084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Rectangle 11">
            <a:extLst>
              <a:ext uri="{FF2B5EF4-FFF2-40B4-BE49-F238E27FC236}">
                <a16:creationId xmlns:a16="http://schemas.microsoft.com/office/drawing/2014/main" id="{01273CB2-5C24-E4C7-A6D9-0D63EC0A827A}"/>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12">
            <a:extLst>
              <a:ext uri="{FF2B5EF4-FFF2-40B4-BE49-F238E27FC236}">
                <a16:creationId xmlns:a16="http://schemas.microsoft.com/office/drawing/2014/main" id="{BE8F6601-926D-482E-E8CA-C85A97788809}"/>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13">
            <a:extLst>
              <a:ext uri="{FF2B5EF4-FFF2-40B4-BE49-F238E27FC236}">
                <a16:creationId xmlns:a16="http://schemas.microsoft.com/office/drawing/2014/main" id="{55A25DE6-0519-E655-1B02-09EA75FFFEF7}"/>
              </a:ext>
            </a:extLst>
          </p:cNvPr>
          <p:cNvSpPr>
            <a:spLocks noGrp="1" noChangeArrowheads="1"/>
          </p:cNvSpPr>
          <p:nvPr>
            <p:ph type="sldNum" sz="quarter" idx="12"/>
          </p:nvPr>
        </p:nvSpPr>
        <p:spPr>
          <a:ln/>
        </p:spPr>
        <p:txBody>
          <a:bodyPr/>
          <a:lstStyle>
            <a:lvl1pPr>
              <a:defRPr/>
            </a:lvl1pPr>
          </a:lstStyle>
          <a:p>
            <a:fld id="{15175820-D137-4EC4-BC44-C79775E7B125}" type="slidenum">
              <a:rPr lang="en-US" altLang="zh-CN"/>
              <a:pPr/>
              <a:t>‹#›</a:t>
            </a:fld>
            <a:endParaRPr lang="en-US" altLang="zh-CN"/>
          </a:p>
        </p:txBody>
      </p:sp>
    </p:spTree>
    <p:extLst>
      <p:ext uri="{BB962C8B-B14F-4D97-AF65-F5344CB8AC3E}">
        <p14:creationId xmlns:p14="http://schemas.microsoft.com/office/powerpoint/2010/main" val="28963823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004050" y="214313"/>
            <a:ext cx="1951038" cy="5918200"/>
          </a:xfrm>
        </p:spPr>
        <p:txBody>
          <a:bodyPr vert="eaVert"/>
          <a:lstStyle/>
          <a:p>
            <a:r>
              <a:rPr lang="zh-CN" altLang="en-US" noProof="1"/>
              <a:t>单击此处编辑母版标题样式</a:t>
            </a:r>
          </a:p>
        </p:txBody>
      </p:sp>
      <p:sp>
        <p:nvSpPr>
          <p:cNvPr id="3" name="竖排文字占位符 2"/>
          <p:cNvSpPr>
            <a:spLocks noGrp="1"/>
          </p:cNvSpPr>
          <p:nvPr>
            <p:ph type="body" orient="vert" idx="1"/>
          </p:nvPr>
        </p:nvSpPr>
        <p:spPr>
          <a:xfrm>
            <a:off x="1150938" y="214313"/>
            <a:ext cx="5700712" cy="5918200"/>
          </a:xfr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Rectangle 11">
            <a:extLst>
              <a:ext uri="{FF2B5EF4-FFF2-40B4-BE49-F238E27FC236}">
                <a16:creationId xmlns:a16="http://schemas.microsoft.com/office/drawing/2014/main" id="{101B53D4-8E98-727F-BCB5-1BC93DF283DE}"/>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12">
            <a:extLst>
              <a:ext uri="{FF2B5EF4-FFF2-40B4-BE49-F238E27FC236}">
                <a16:creationId xmlns:a16="http://schemas.microsoft.com/office/drawing/2014/main" id="{37FF384A-7ACA-2461-A220-ECC76C967240}"/>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13">
            <a:extLst>
              <a:ext uri="{FF2B5EF4-FFF2-40B4-BE49-F238E27FC236}">
                <a16:creationId xmlns:a16="http://schemas.microsoft.com/office/drawing/2014/main" id="{C7802A89-3E55-76F0-3369-CA06CC0B62DE}"/>
              </a:ext>
            </a:extLst>
          </p:cNvPr>
          <p:cNvSpPr>
            <a:spLocks noGrp="1" noChangeArrowheads="1"/>
          </p:cNvSpPr>
          <p:nvPr>
            <p:ph type="sldNum" sz="quarter" idx="12"/>
          </p:nvPr>
        </p:nvSpPr>
        <p:spPr>
          <a:ln/>
        </p:spPr>
        <p:txBody>
          <a:bodyPr/>
          <a:lstStyle>
            <a:lvl1pPr>
              <a:defRPr/>
            </a:lvl1pPr>
          </a:lstStyle>
          <a:p>
            <a:fld id="{4F1C98DD-9195-4D37-B879-EADD485AF64F}" type="slidenum">
              <a:rPr lang="en-US" altLang="zh-CN"/>
              <a:pPr/>
              <a:t>‹#›</a:t>
            </a:fld>
            <a:endParaRPr lang="en-US" altLang="zh-CN"/>
          </a:p>
        </p:txBody>
      </p:sp>
    </p:spTree>
    <p:extLst>
      <p:ext uri="{BB962C8B-B14F-4D97-AF65-F5344CB8AC3E}">
        <p14:creationId xmlns:p14="http://schemas.microsoft.com/office/powerpoint/2010/main" val="330732955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Blank">
    <p:spTree>
      <p:nvGrpSpPr>
        <p:cNvPr id="1" name=""/>
        <p:cNvGrpSpPr/>
        <p:nvPr/>
      </p:nvGrpSpPr>
      <p:grpSpPr>
        <a:xfrm>
          <a:off x="0" y="0"/>
          <a:ext cx="0" cy="0"/>
          <a:chOff x="0" y="0"/>
          <a:chExt cx="0" cy="0"/>
        </a:xfrm>
      </p:grpSpPr>
      <p:pic>
        <p:nvPicPr>
          <p:cNvPr id="2" name="图片 23">
            <a:extLst>
              <a:ext uri="{FF2B5EF4-FFF2-40B4-BE49-F238E27FC236}">
                <a16:creationId xmlns:a16="http://schemas.microsoft.com/office/drawing/2014/main" id="{D5508D34-0BC3-CABB-9A6D-136F408E645A}"/>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t="45297" b="33980"/>
          <a:stretch>
            <a:fillRect/>
          </a:stretch>
        </p:blipFill>
        <p:spPr bwMode="auto">
          <a:xfrm>
            <a:off x="0" y="6669088"/>
            <a:ext cx="91440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图片 23">
            <a:extLst>
              <a:ext uri="{FF2B5EF4-FFF2-40B4-BE49-F238E27FC236}">
                <a16:creationId xmlns:a16="http://schemas.microsoft.com/office/drawing/2014/main" id="{8798CC50-A060-531D-0ABE-858A615C96D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t="45297" b="33980"/>
          <a:stretch>
            <a:fillRect/>
          </a:stretch>
        </p:blipFill>
        <p:spPr bwMode="auto">
          <a:xfrm>
            <a:off x="0" y="6583363"/>
            <a:ext cx="9144000" cy="46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图片 11">
            <a:extLst>
              <a:ext uri="{FF2B5EF4-FFF2-40B4-BE49-F238E27FC236}">
                <a16:creationId xmlns:a16="http://schemas.microsoft.com/office/drawing/2014/main" id="{7924D72C-98AC-B166-B530-8A7BE92FA236}"/>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r="25000" b="5811"/>
          <a:stretch>
            <a:fillRect/>
          </a:stretch>
        </p:blipFill>
        <p:spPr bwMode="auto">
          <a:xfrm>
            <a:off x="0" y="3175"/>
            <a:ext cx="9144000" cy="769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Holder 2">
            <a:extLst>
              <a:ext uri="{FF2B5EF4-FFF2-40B4-BE49-F238E27FC236}">
                <a16:creationId xmlns:a16="http://schemas.microsoft.com/office/drawing/2014/main" id="{D0DB903F-FB35-729D-A325-CAF972ED4EC6}"/>
              </a:ext>
            </a:extLst>
          </p:cNvPr>
          <p:cNvSpPr>
            <a:spLocks noGrp="1"/>
          </p:cNvSpPr>
          <p:nvPr>
            <p:ph type="ftr" sz="quarter" idx="10"/>
          </p:nvPr>
        </p:nvSpPr>
        <p:spPr/>
        <p:txBody>
          <a:bodyPr lIns="0" tIns="0" rIns="0" bIns="0"/>
          <a:lstStyle>
            <a:lvl1pPr algn="ctr">
              <a:defRPr>
                <a:solidFill>
                  <a:schemeClr val="tx1">
                    <a:tint val="75000"/>
                  </a:schemeClr>
                </a:solidFill>
              </a:defRPr>
            </a:lvl1pPr>
          </a:lstStyle>
          <a:p>
            <a:pPr>
              <a:defRPr/>
            </a:pPr>
            <a:endParaRPr/>
          </a:p>
        </p:txBody>
      </p:sp>
      <p:sp>
        <p:nvSpPr>
          <p:cNvPr id="6" name="Holder 3">
            <a:extLst>
              <a:ext uri="{FF2B5EF4-FFF2-40B4-BE49-F238E27FC236}">
                <a16:creationId xmlns:a16="http://schemas.microsoft.com/office/drawing/2014/main" id="{54FEE9F5-003F-5AD1-688B-9F40D5783140}"/>
              </a:ext>
            </a:extLst>
          </p:cNvPr>
          <p:cNvSpPr>
            <a:spLocks noGrp="1"/>
          </p:cNvSpPr>
          <p:nvPr>
            <p:ph type="dt" sz="half" idx="11"/>
          </p:nvPr>
        </p:nvSpPr>
        <p:spPr/>
        <p:txBody>
          <a:bodyPr lIns="0" tIns="0" rIns="0" bIns="0"/>
          <a:lstStyle>
            <a:lvl1pPr algn="l">
              <a:defRPr>
                <a:solidFill>
                  <a:schemeClr val="tx1">
                    <a:tint val="75000"/>
                  </a:schemeClr>
                </a:solidFill>
              </a:defRPr>
            </a:lvl1pPr>
          </a:lstStyle>
          <a:p>
            <a:pPr>
              <a:defRPr/>
            </a:pPr>
            <a:fld id="{F7849E2F-AA02-4BC4-90EA-9F133611C332}" type="datetimeFigureOut">
              <a:rPr lang="en-US"/>
              <a:pPr>
                <a:defRPr/>
              </a:pPr>
              <a:t>9/6/2023</a:t>
            </a:fld>
            <a:endParaRPr lang="en-US"/>
          </a:p>
        </p:txBody>
      </p:sp>
      <p:sp>
        <p:nvSpPr>
          <p:cNvPr id="7" name="Holder 4">
            <a:extLst>
              <a:ext uri="{FF2B5EF4-FFF2-40B4-BE49-F238E27FC236}">
                <a16:creationId xmlns:a16="http://schemas.microsoft.com/office/drawing/2014/main" id="{317249BE-57CC-4A64-026D-BC3AA22D47E4}"/>
              </a:ext>
            </a:extLst>
          </p:cNvPr>
          <p:cNvSpPr>
            <a:spLocks noGrp="1"/>
          </p:cNvSpPr>
          <p:nvPr>
            <p:ph type="sldNum" sz="quarter" idx="12"/>
          </p:nvPr>
        </p:nvSpPr>
        <p:spPr/>
        <p:txBody>
          <a:bodyPr lIns="0" tIns="0" rIns="0" bIns="0"/>
          <a:lstStyle>
            <a:lvl1pPr>
              <a:defRPr>
                <a:solidFill>
                  <a:srgbClr val="898989"/>
                </a:solidFill>
              </a:defRPr>
            </a:lvl1pPr>
          </a:lstStyle>
          <a:p>
            <a:fld id="{831FF3AF-00D1-46A1-8F11-B11100B2E31C}" type="slidenum">
              <a:rPr lang="zh-CN" altLang="en-US"/>
              <a:pPr/>
              <a:t>‹#›</a:t>
            </a:fld>
            <a:endParaRPr lang="zh-CN" altLang="en-US"/>
          </a:p>
        </p:txBody>
      </p:sp>
    </p:spTree>
    <p:extLst>
      <p:ext uri="{BB962C8B-B14F-4D97-AF65-F5344CB8AC3E}">
        <p14:creationId xmlns:p14="http://schemas.microsoft.com/office/powerpoint/2010/main" val="38674567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4" name="图片 6">
            <a:extLst>
              <a:ext uri="{FF2B5EF4-FFF2-40B4-BE49-F238E27FC236}">
                <a16:creationId xmlns:a16="http://schemas.microsoft.com/office/drawing/2014/main" id="{FF6BE9C8-5150-3349-AE48-BB7B3CBDC9B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r="25000" b="5811"/>
          <a:stretch>
            <a:fillRect/>
          </a:stretch>
        </p:blipFill>
        <p:spPr bwMode="auto">
          <a:xfrm>
            <a:off x="0" y="4763"/>
            <a:ext cx="91440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图片 7">
            <a:extLst>
              <a:ext uri="{FF2B5EF4-FFF2-40B4-BE49-F238E27FC236}">
                <a16:creationId xmlns:a16="http://schemas.microsoft.com/office/drawing/2014/main" id="{504981A0-783F-161E-558D-B45C9A440286}"/>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t="45297" b="33980"/>
          <a:stretch>
            <a:fillRect/>
          </a:stretch>
        </p:blipFill>
        <p:spPr bwMode="auto">
          <a:xfrm>
            <a:off x="0" y="6669088"/>
            <a:ext cx="91440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ctrTitle"/>
          </p:nvPr>
        </p:nvSpPr>
        <p:spPr>
          <a:xfrm>
            <a:off x="685800" y="2130425"/>
            <a:ext cx="7772400" cy="1470025"/>
          </a:xfrm>
        </p:spPr>
        <p:txBody>
          <a:bodyPr/>
          <a:lstStyle/>
          <a:p>
            <a:r>
              <a:rPr lang="zh-CN" altLang="en-US" noProof="1"/>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noProof="1"/>
              <a:t>单击此处编辑母版副标题样式</a:t>
            </a:r>
          </a:p>
        </p:txBody>
      </p:sp>
      <p:sp>
        <p:nvSpPr>
          <p:cNvPr id="6" name="日期占位符 3">
            <a:extLst>
              <a:ext uri="{FF2B5EF4-FFF2-40B4-BE49-F238E27FC236}">
                <a16:creationId xmlns:a16="http://schemas.microsoft.com/office/drawing/2014/main" id="{89E0D871-37C0-FA25-C0D1-F70224A13661}"/>
              </a:ext>
            </a:extLst>
          </p:cNvPr>
          <p:cNvSpPr>
            <a:spLocks noGrp="1"/>
          </p:cNvSpPr>
          <p:nvPr>
            <p:ph type="dt" sz="half" idx="10"/>
          </p:nvPr>
        </p:nvSpPr>
        <p:spPr/>
        <p:txBody>
          <a:bodyPr/>
          <a:lstStyle>
            <a:lvl1pPr fontAlgn="base">
              <a:spcBef>
                <a:spcPct val="0"/>
              </a:spcBef>
              <a:spcAft>
                <a:spcPct val="0"/>
              </a:spcAft>
              <a:defRPr>
                <a:latin typeface="Tahoma" panose="020B0604030504040204" pitchFamily="34" charset="0"/>
                <a:ea typeface="宋体" panose="02010600030101010101" pitchFamily="2" charset="-122"/>
              </a:defRPr>
            </a:lvl1pPr>
          </a:lstStyle>
          <a:p>
            <a:pPr>
              <a:defRPr/>
            </a:pPr>
            <a:endParaRPr lang="zh-CN" altLang="en-US"/>
          </a:p>
        </p:txBody>
      </p:sp>
      <p:sp>
        <p:nvSpPr>
          <p:cNvPr id="7" name="页脚占位符 4">
            <a:extLst>
              <a:ext uri="{FF2B5EF4-FFF2-40B4-BE49-F238E27FC236}">
                <a16:creationId xmlns:a16="http://schemas.microsoft.com/office/drawing/2014/main" id="{F9C99DE2-A7A8-F4FC-3AD1-52179C69D018}"/>
              </a:ext>
            </a:extLst>
          </p:cNvPr>
          <p:cNvSpPr>
            <a:spLocks noGrp="1"/>
          </p:cNvSpPr>
          <p:nvPr>
            <p:ph type="ftr" sz="quarter" idx="11"/>
          </p:nvPr>
        </p:nvSpPr>
        <p:spPr/>
        <p:txBody>
          <a:bodyPr/>
          <a:lstStyle>
            <a:lvl1pPr fontAlgn="base">
              <a:spcBef>
                <a:spcPct val="0"/>
              </a:spcBef>
              <a:spcAft>
                <a:spcPct val="0"/>
              </a:spcAft>
              <a:defRPr>
                <a:latin typeface="Tahoma" panose="020B0604030504040204" pitchFamily="34" charset="0"/>
                <a:ea typeface="宋体" panose="02010600030101010101" pitchFamily="2" charset="-122"/>
              </a:defRPr>
            </a:lvl1pPr>
          </a:lstStyle>
          <a:p>
            <a:pPr>
              <a:defRPr/>
            </a:pPr>
            <a:endParaRPr lang="zh-CN" altLang="en-US"/>
          </a:p>
        </p:txBody>
      </p:sp>
      <p:sp>
        <p:nvSpPr>
          <p:cNvPr id="8" name="灯片编号占位符 5">
            <a:extLst>
              <a:ext uri="{FF2B5EF4-FFF2-40B4-BE49-F238E27FC236}">
                <a16:creationId xmlns:a16="http://schemas.microsoft.com/office/drawing/2014/main" id="{500EF1DA-1335-A52B-805E-3373DCD938C4}"/>
              </a:ext>
            </a:extLst>
          </p:cNvPr>
          <p:cNvSpPr>
            <a:spLocks noGrp="1"/>
          </p:cNvSpPr>
          <p:nvPr>
            <p:ph type="sldNum" sz="quarter" idx="12"/>
          </p:nvPr>
        </p:nvSpPr>
        <p:spPr/>
        <p:txBody>
          <a:bodyPr/>
          <a:lstStyle>
            <a:lvl1pPr>
              <a:defRPr/>
            </a:lvl1pPr>
          </a:lstStyle>
          <a:p>
            <a:fld id="{8C1D7F30-283C-4629-A49E-BB75D3B4196F}" type="slidenum">
              <a:rPr lang="zh-CN" altLang="en-US"/>
              <a:pPr/>
              <a:t>‹#›</a:t>
            </a:fld>
            <a:endParaRPr lang="zh-CN" altLang="en-US"/>
          </a:p>
        </p:txBody>
      </p:sp>
    </p:spTree>
    <p:extLst>
      <p:ext uri="{BB962C8B-B14F-4D97-AF65-F5344CB8AC3E}">
        <p14:creationId xmlns:p14="http://schemas.microsoft.com/office/powerpoint/2010/main" val="16906277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pic>
        <p:nvPicPr>
          <p:cNvPr id="4" name="图片 6">
            <a:extLst>
              <a:ext uri="{FF2B5EF4-FFF2-40B4-BE49-F238E27FC236}">
                <a16:creationId xmlns:a16="http://schemas.microsoft.com/office/drawing/2014/main" id="{BA8D4DA1-B8E9-4473-6C42-10C6CFA5483E}"/>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r="25000" b="5811"/>
          <a:stretch>
            <a:fillRect/>
          </a:stretch>
        </p:blipFill>
        <p:spPr bwMode="auto">
          <a:xfrm>
            <a:off x="0" y="0"/>
            <a:ext cx="9144000" cy="769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图片 7">
            <a:extLst>
              <a:ext uri="{FF2B5EF4-FFF2-40B4-BE49-F238E27FC236}">
                <a16:creationId xmlns:a16="http://schemas.microsoft.com/office/drawing/2014/main" id="{3D270867-1CC4-5C1E-160A-A7FC835599A1}"/>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t="45297" b="33980"/>
          <a:stretch>
            <a:fillRect/>
          </a:stretch>
        </p:blipFill>
        <p:spPr bwMode="auto">
          <a:xfrm>
            <a:off x="0" y="6669088"/>
            <a:ext cx="91440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a:xfrm>
            <a:off x="457200" y="773804"/>
            <a:ext cx="8229600" cy="1143000"/>
          </a:xfrm>
        </p:spPr>
        <p:txBody>
          <a:bodyPr/>
          <a:lstStyle/>
          <a:p>
            <a:r>
              <a:rPr lang="zh-CN" altLang="en-US" noProof="1"/>
              <a:t>单击此处编辑母版标题样式</a:t>
            </a:r>
          </a:p>
        </p:txBody>
      </p:sp>
      <p:sp>
        <p:nvSpPr>
          <p:cNvPr id="3" name="内容占位符 2"/>
          <p:cNvSpPr>
            <a:spLocks noGrp="1"/>
          </p:cNvSpPr>
          <p:nvPr>
            <p:ph idx="1"/>
          </p:nvPr>
        </p:nvSpPr>
        <p:spPr>
          <a:xfrm>
            <a:off x="457200" y="2204864"/>
            <a:ext cx="8229600" cy="3921299"/>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6" name="日期占位符 3">
            <a:extLst>
              <a:ext uri="{FF2B5EF4-FFF2-40B4-BE49-F238E27FC236}">
                <a16:creationId xmlns:a16="http://schemas.microsoft.com/office/drawing/2014/main" id="{751A78C8-E835-74F9-299F-84DF051F9021}"/>
              </a:ext>
            </a:extLst>
          </p:cNvPr>
          <p:cNvSpPr>
            <a:spLocks noGrp="1"/>
          </p:cNvSpPr>
          <p:nvPr>
            <p:ph type="dt" sz="half" idx="10"/>
          </p:nvPr>
        </p:nvSpPr>
        <p:spPr/>
        <p:txBody>
          <a:bodyPr/>
          <a:lstStyle>
            <a:lvl1pPr fontAlgn="base">
              <a:spcBef>
                <a:spcPct val="0"/>
              </a:spcBef>
              <a:spcAft>
                <a:spcPct val="0"/>
              </a:spcAft>
              <a:defRPr>
                <a:latin typeface="Tahoma" panose="020B0604030504040204" pitchFamily="34" charset="0"/>
                <a:ea typeface="宋体" panose="02010600030101010101" pitchFamily="2" charset="-122"/>
              </a:defRPr>
            </a:lvl1pPr>
          </a:lstStyle>
          <a:p>
            <a:pPr>
              <a:defRPr/>
            </a:pPr>
            <a:endParaRPr lang="zh-CN" altLang="en-US"/>
          </a:p>
        </p:txBody>
      </p:sp>
      <p:sp>
        <p:nvSpPr>
          <p:cNvPr id="7" name="页脚占位符 4">
            <a:extLst>
              <a:ext uri="{FF2B5EF4-FFF2-40B4-BE49-F238E27FC236}">
                <a16:creationId xmlns:a16="http://schemas.microsoft.com/office/drawing/2014/main" id="{31CB96D2-ECB4-6563-15F9-D2B634115E67}"/>
              </a:ext>
            </a:extLst>
          </p:cNvPr>
          <p:cNvSpPr>
            <a:spLocks noGrp="1"/>
          </p:cNvSpPr>
          <p:nvPr>
            <p:ph type="ftr" sz="quarter" idx="11"/>
          </p:nvPr>
        </p:nvSpPr>
        <p:spPr/>
        <p:txBody>
          <a:bodyPr/>
          <a:lstStyle>
            <a:lvl1pPr fontAlgn="base">
              <a:spcBef>
                <a:spcPct val="0"/>
              </a:spcBef>
              <a:spcAft>
                <a:spcPct val="0"/>
              </a:spcAft>
              <a:defRPr>
                <a:latin typeface="Tahoma" panose="020B0604030504040204" pitchFamily="34" charset="0"/>
                <a:ea typeface="宋体" panose="02010600030101010101" pitchFamily="2" charset="-122"/>
              </a:defRPr>
            </a:lvl1pPr>
          </a:lstStyle>
          <a:p>
            <a:pPr>
              <a:defRPr/>
            </a:pPr>
            <a:endParaRPr lang="zh-CN" altLang="en-US"/>
          </a:p>
        </p:txBody>
      </p:sp>
      <p:sp>
        <p:nvSpPr>
          <p:cNvPr id="8" name="灯片编号占位符 5">
            <a:extLst>
              <a:ext uri="{FF2B5EF4-FFF2-40B4-BE49-F238E27FC236}">
                <a16:creationId xmlns:a16="http://schemas.microsoft.com/office/drawing/2014/main" id="{E8ADAFB0-C235-FDA7-96A4-2091CD39D291}"/>
              </a:ext>
            </a:extLst>
          </p:cNvPr>
          <p:cNvSpPr>
            <a:spLocks noGrp="1"/>
          </p:cNvSpPr>
          <p:nvPr>
            <p:ph type="sldNum" sz="quarter" idx="12"/>
          </p:nvPr>
        </p:nvSpPr>
        <p:spPr/>
        <p:txBody>
          <a:bodyPr/>
          <a:lstStyle>
            <a:lvl1pPr>
              <a:defRPr/>
            </a:lvl1pPr>
          </a:lstStyle>
          <a:p>
            <a:fld id="{B74D68FC-2561-4D60-82A4-CF37A349198A}" type="slidenum">
              <a:rPr lang="zh-CN" altLang="en-US"/>
              <a:pPr/>
              <a:t>‹#›</a:t>
            </a:fld>
            <a:endParaRPr lang="zh-CN" altLang="en-US"/>
          </a:p>
        </p:txBody>
      </p:sp>
    </p:spTree>
    <p:extLst>
      <p:ext uri="{BB962C8B-B14F-4D97-AF65-F5344CB8AC3E}">
        <p14:creationId xmlns:p14="http://schemas.microsoft.com/office/powerpoint/2010/main" val="6211159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pic>
        <p:nvPicPr>
          <p:cNvPr id="4" name="图片 6">
            <a:extLst>
              <a:ext uri="{FF2B5EF4-FFF2-40B4-BE49-F238E27FC236}">
                <a16:creationId xmlns:a16="http://schemas.microsoft.com/office/drawing/2014/main" id="{DF1ED1F7-C549-A0EA-0F3F-21536CE752C0}"/>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r="25000" b="5811"/>
          <a:stretch>
            <a:fillRect/>
          </a:stretch>
        </p:blipFill>
        <p:spPr bwMode="auto">
          <a:xfrm>
            <a:off x="0" y="4763"/>
            <a:ext cx="91440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图片 7">
            <a:extLst>
              <a:ext uri="{FF2B5EF4-FFF2-40B4-BE49-F238E27FC236}">
                <a16:creationId xmlns:a16="http://schemas.microsoft.com/office/drawing/2014/main" id="{F7C75E3F-7A33-4477-316A-E84BA7F3C828}"/>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t="45297" b="33980"/>
          <a:stretch>
            <a:fillRect/>
          </a:stretch>
        </p:blipFill>
        <p:spPr bwMode="auto">
          <a:xfrm>
            <a:off x="0" y="6669088"/>
            <a:ext cx="91440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noProof="1"/>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noProof="1"/>
              <a:t>单击此处编辑母版文本样式</a:t>
            </a:r>
          </a:p>
        </p:txBody>
      </p:sp>
      <p:sp>
        <p:nvSpPr>
          <p:cNvPr id="6" name="日期占位符 3">
            <a:extLst>
              <a:ext uri="{FF2B5EF4-FFF2-40B4-BE49-F238E27FC236}">
                <a16:creationId xmlns:a16="http://schemas.microsoft.com/office/drawing/2014/main" id="{45489EAF-830C-EE64-895D-5AEA0E40D0F3}"/>
              </a:ext>
            </a:extLst>
          </p:cNvPr>
          <p:cNvSpPr>
            <a:spLocks noGrp="1"/>
          </p:cNvSpPr>
          <p:nvPr>
            <p:ph type="dt" sz="half" idx="10"/>
          </p:nvPr>
        </p:nvSpPr>
        <p:spPr/>
        <p:txBody>
          <a:bodyPr/>
          <a:lstStyle>
            <a:lvl1pPr fontAlgn="base">
              <a:spcBef>
                <a:spcPct val="0"/>
              </a:spcBef>
              <a:spcAft>
                <a:spcPct val="0"/>
              </a:spcAft>
              <a:defRPr>
                <a:latin typeface="Tahoma" panose="020B0604030504040204" pitchFamily="34" charset="0"/>
                <a:ea typeface="宋体" panose="02010600030101010101" pitchFamily="2" charset="-122"/>
              </a:defRPr>
            </a:lvl1pPr>
          </a:lstStyle>
          <a:p>
            <a:pPr>
              <a:defRPr/>
            </a:pPr>
            <a:endParaRPr lang="zh-CN" altLang="en-US"/>
          </a:p>
        </p:txBody>
      </p:sp>
      <p:sp>
        <p:nvSpPr>
          <p:cNvPr id="7" name="页脚占位符 4">
            <a:extLst>
              <a:ext uri="{FF2B5EF4-FFF2-40B4-BE49-F238E27FC236}">
                <a16:creationId xmlns:a16="http://schemas.microsoft.com/office/drawing/2014/main" id="{4FA5A4EC-DD1D-49AF-B7F4-8EF66C615412}"/>
              </a:ext>
            </a:extLst>
          </p:cNvPr>
          <p:cNvSpPr>
            <a:spLocks noGrp="1"/>
          </p:cNvSpPr>
          <p:nvPr>
            <p:ph type="ftr" sz="quarter" idx="11"/>
          </p:nvPr>
        </p:nvSpPr>
        <p:spPr/>
        <p:txBody>
          <a:bodyPr/>
          <a:lstStyle>
            <a:lvl1pPr fontAlgn="base">
              <a:spcBef>
                <a:spcPct val="0"/>
              </a:spcBef>
              <a:spcAft>
                <a:spcPct val="0"/>
              </a:spcAft>
              <a:defRPr>
                <a:latin typeface="Tahoma" panose="020B0604030504040204" pitchFamily="34" charset="0"/>
                <a:ea typeface="宋体" panose="02010600030101010101" pitchFamily="2" charset="-122"/>
              </a:defRPr>
            </a:lvl1pPr>
          </a:lstStyle>
          <a:p>
            <a:pPr>
              <a:defRPr/>
            </a:pPr>
            <a:endParaRPr lang="zh-CN" altLang="en-US"/>
          </a:p>
        </p:txBody>
      </p:sp>
      <p:sp>
        <p:nvSpPr>
          <p:cNvPr id="8" name="灯片编号占位符 5">
            <a:extLst>
              <a:ext uri="{FF2B5EF4-FFF2-40B4-BE49-F238E27FC236}">
                <a16:creationId xmlns:a16="http://schemas.microsoft.com/office/drawing/2014/main" id="{61CC00E2-4C1D-7121-93CC-1FB87EEEB863}"/>
              </a:ext>
            </a:extLst>
          </p:cNvPr>
          <p:cNvSpPr>
            <a:spLocks noGrp="1"/>
          </p:cNvSpPr>
          <p:nvPr>
            <p:ph type="sldNum" sz="quarter" idx="12"/>
          </p:nvPr>
        </p:nvSpPr>
        <p:spPr/>
        <p:txBody>
          <a:bodyPr/>
          <a:lstStyle>
            <a:lvl1pPr>
              <a:defRPr/>
            </a:lvl1pPr>
          </a:lstStyle>
          <a:p>
            <a:fld id="{962B7BD8-58F9-4B9F-864D-2BE842E8C744}" type="slidenum">
              <a:rPr lang="zh-CN" altLang="en-US"/>
              <a:pPr/>
              <a:t>‹#›</a:t>
            </a:fld>
            <a:endParaRPr lang="zh-CN" altLang="en-US"/>
          </a:p>
        </p:txBody>
      </p:sp>
    </p:spTree>
    <p:extLst>
      <p:ext uri="{BB962C8B-B14F-4D97-AF65-F5344CB8AC3E}">
        <p14:creationId xmlns:p14="http://schemas.microsoft.com/office/powerpoint/2010/main" val="46903124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pic>
        <p:nvPicPr>
          <p:cNvPr id="5" name="图片 6">
            <a:extLst>
              <a:ext uri="{FF2B5EF4-FFF2-40B4-BE49-F238E27FC236}">
                <a16:creationId xmlns:a16="http://schemas.microsoft.com/office/drawing/2014/main" id="{A4585C30-F8C9-0321-B05E-A310C4B76C26}"/>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r="25000" b="5811"/>
          <a:stretch>
            <a:fillRect/>
          </a:stretch>
        </p:blipFill>
        <p:spPr bwMode="auto">
          <a:xfrm>
            <a:off x="0" y="4763"/>
            <a:ext cx="91440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图片 7">
            <a:extLst>
              <a:ext uri="{FF2B5EF4-FFF2-40B4-BE49-F238E27FC236}">
                <a16:creationId xmlns:a16="http://schemas.microsoft.com/office/drawing/2014/main" id="{F8C03D9E-6C70-4B49-045C-37153412D1DA}"/>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t="45297" b="33980"/>
          <a:stretch>
            <a:fillRect/>
          </a:stretch>
        </p:blipFill>
        <p:spPr bwMode="auto">
          <a:xfrm>
            <a:off x="0" y="6669088"/>
            <a:ext cx="91440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a:xfrm>
            <a:off x="457200" y="773804"/>
            <a:ext cx="8229600" cy="1143000"/>
          </a:xfrm>
        </p:spPr>
        <p:txBody>
          <a:bodyPr/>
          <a:lstStyle/>
          <a:p>
            <a:r>
              <a:rPr lang="zh-CN" altLang="en-US" noProof="1"/>
              <a:t>单击此处编辑母版标题样式</a:t>
            </a:r>
          </a:p>
        </p:txBody>
      </p:sp>
      <p:sp>
        <p:nvSpPr>
          <p:cNvPr id="3" name="内容占位符 2"/>
          <p:cNvSpPr>
            <a:spLocks noGrp="1"/>
          </p:cNvSpPr>
          <p:nvPr>
            <p:ph sz="half" idx="1"/>
          </p:nvPr>
        </p:nvSpPr>
        <p:spPr>
          <a:xfrm>
            <a:off x="457200" y="2060848"/>
            <a:ext cx="4038600" cy="406531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4648200" y="2060848"/>
            <a:ext cx="4038600" cy="406531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7" name="日期占位符 4">
            <a:extLst>
              <a:ext uri="{FF2B5EF4-FFF2-40B4-BE49-F238E27FC236}">
                <a16:creationId xmlns:a16="http://schemas.microsoft.com/office/drawing/2014/main" id="{1EF12D11-A87D-9E6B-C40F-8AB1BE40CBDB}"/>
              </a:ext>
            </a:extLst>
          </p:cNvPr>
          <p:cNvSpPr>
            <a:spLocks noGrp="1"/>
          </p:cNvSpPr>
          <p:nvPr>
            <p:ph type="dt" sz="half" idx="10"/>
          </p:nvPr>
        </p:nvSpPr>
        <p:spPr/>
        <p:txBody>
          <a:bodyPr/>
          <a:lstStyle>
            <a:lvl1pPr fontAlgn="base">
              <a:spcBef>
                <a:spcPct val="0"/>
              </a:spcBef>
              <a:spcAft>
                <a:spcPct val="0"/>
              </a:spcAft>
              <a:defRPr>
                <a:latin typeface="Tahoma" panose="020B0604030504040204" pitchFamily="34" charset="0"/>
                <a:ea typeface="宋体" panose="02010600030101010101" pitchFamily="2" charset="-122"/>
              </a:defRPr>
            </a:lvl1pPr>
          </a:lstStyle>
          <a:p>
            <a:pPr>
              <a:defRPr/>
            </a:pPr>
            <a:endParaRPr lang="zh-CN" altLang="en-US"/>
          </a:p>
        </p:txBody>
      </p:sp>
      <p:sp>
        <p:nvSpPr>
          <p:cNvPr id="8" name="页脚占位符 5">
            <a:extLst>
              <a:ext uri="{FF2B5EF4-FFF2-40B4-BE49-F238E27FC236}">
                <a16:creationId xmlns:a16="http://schemas.microsoft.com/office/drawing/2014/main" id="{FF3C102D-7000-D985-01AB-742BA8C3970C}"/>
              </a:ext>
            </a:extLst>
          </p:cNvPr>
          <p:cNvSpPr>
            <a:spLocks noGrp="1"/>
          </p:cNvSpPr>
          <p:nvPr>
            <p:ph type="ftr" sz="quarter" idx="11"/>
          </p:nvPr>
        </p:nvSpPr>
        <p:spPr/>
        <p:txBody>
          <a:bodyPr/>
          <a:lstStyle>
            <a:lvl1pPr fontAlgn="base">
              <a:spcBef>
                <a:spcPct val="0"/>
              </a:spcBef>
              <a:spcAft>
                <a:spcPct val="0"/>
              </a:spcAft>
              <a:defRPr>
                <a:latin typeface="Tahoma" panose="020B0604030504040204" pitchFamily="34" charset="0"/>
                <a:ea typeface="宋体" panose="02010600030101010101" pitchFamily="2" charset="-122"/>
              </a:defRPr>
            </a:lvl1pPr>
          </a:lstStyle>
          <a:p>
            <a:pPr>
              <a:defRPr/>
            </a:pPr>
            <a:endParaRPr lang="zh-CN" altLang="en-US"/>
          </a:p>
        </p:txBody>
      </p:sp>
      <p:sp>
        <p:nvSpPr>
          <p:cNvPr id="9" name="灯片编号占位符 6">
            <a:extLst>
              <a:ext uri="{FF2B5EF4-FFF2-40B4-BE49-F238E27FC236}">
                <a16:creationId xmlns:a16="http://schemas.microsoft.com/office/drawing/2014/main" id="{5BAA4223-41C5-3840-7043-B317911A1E44}"/>
              </a:ext>
            </a:extLst>
          </p:cNvPr>
          <p:cNvSpPr>
            <a:spLocks noGrp="1"/>
          </p:cNvSpPr>
          <p:nvPr>
            <p:ph type="sldNum" sz="quarter" idx="12"/>
          </p:nvPr>
        </p:nvSpPr>
        <p:spPr/>
        <p:txBody>
          <a:bodyPr/>
          <a:lstStyle>
            <a:lvl1pPr>
              <a:defRPr/>
            </a:lvl1pPr>
          </a:lstStyle>
          <a:p>
            <a:fld id="{8F3CEE0F-3A91-402C-AD45-25159202FAB2}" type="slidenum">
              <a:rPr lang="zh-CN" altLang="en-US"/>
              <a:pPr/>
              <a:t>‹#›</a:t>
            </a:fld>
            <a:endParaRPr lang="zh-CN" altLang="en-US"/>
          </a:p>
        </p:txBody>
      </p:sp>
    </p:spTree>
    <p:extLst>
      <p:ext uri="{BB962C8B-B14F-4D97-AF65-F5344CB8AC3E}">
        <p14:creationId xmlns:p14="http://schemas.microsoft.com/office/powerpoint/2010/main" val="224010866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913C2C3C-0223-2F48-84A2-2E5F0A2FB7D7}"/>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r="25000" b="5811"/>
          <a:stretch>
            <a:fillRect/>
          </a:stretch>
        </p:blipFill>
        <p:spPr bwMode="auto">
          <a:xfrm>
            <a:off x="0" y="4763"/>
            <a:ext cx="91440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图片 7">
            <a:extLst>
              <a:ext uri="{FF2B5EF4-FFF2-40B4-BE49-F238E27FC236}">
                <a16:creationId xmlns:a16="http://schemas.microsoft.com/office/drawing/2014/main" id="{6CAD6B31-B830-5091-F02A-BBAB0AECD9AC}"/>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t="45297" b="33980"/>
          <a:stretch>
            <a:fillRect/>
          </a:stretch>
        </p:blipFill>
        <p:spPr bwMode="auto">
          <a:xfrm>
            <a:off x="0" y="6669088"/>
            <a:ext cx="91440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a:xfrm>
            <a:off x="457200" y="908720"/>
            <a:ext cx="8229600" cy="508918"/>
          </a:xfrm>
        </p:spPr>
        <p:txBody>
          <a:bodyPr/>
          <a:lstStyle>
            <a:lvl1pPr>
              <a:defRPr/>
            </a:lvl1pPr>
          </a:lstStyle>
          <a:p>
            <a:r>
              <a:rPr lang="zh-CN" altLang="en-US" noProof="1"/>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9" name="日期占位符 6">
            <a:extLst>
              <a:ext uri="{FF2B5EF4-FFF2-40B4-BE49-F238E27FC236}">
                <a16:creationId xmlns:a16="http://schemas.microsoft.com/office/drawing/2014/main" id="{45D19B78-00BB-3719-D021-5A62BA6FF7FC}"/>
              </a:ext>
            </a:extLst>
          </p:cNvPr>
          <p:cNvSpPr>
            <a:spLocks noGrp="1"/>
          </p:cNvSpPr>
          <p:nvPr>
            <p:ph type="dt" sz="half" idx="10"/>
          </p:nvPr>
        </p:nvSpPr>
        <p:spPr/>
        <p:txBody>
          <a:bodyPr/>
          <a:lstStyle>
            <a:lvl1pPr fontAlgn="base">
              <a:spcBef>
                <a:spcPct val="0"/>
              </a:spcBef>
              <a:spcAft>
                <a:spcPct val="0"/>
              </a:spcAft>
              <a:defRPr>
                <a:latin typeface="Tahoma" panose="020B0604030504040204" pitchFamily="34" charset="0"/>
                <a:ea typeface="宋体" panose="02010600030101010101" pitchFamily="2" charset="-122"/>
              </a:defRPr>
            </a:lvl1pPr>
          </a:lstStyle>
          <a:p>
            <a:pPr>
              <a:defRPr/>
            </a:pPr>
            <a:endParaRPr lang="zh-CN" altLang="en-US"/>
          </a:p>
        </p:txBody>
      </p:sp>
      <p:sp>
        <p:nvSpPr>
          <p:cNvPr id="10" name="页脚占位符 7">
            <a:extLst>
              <a:ext uri="{FF2B5EF4-FFF2-40B4-BE49-F238E27FC236}">
                <a16:creationId xmlns:a16="http://schemas.microsoft.com/office/drawing/2014/main" id="{B6F499A6-C910-7848-B9F3-41F779A8BD38}"/>
              </a:ext>
            </a:extLst>
          </p:cNvPr>
          <p:cNvSpPr>
            <a:spLocks noGrp="1"/>
          </p:cNvSpPr>
          <p:nvPr>
            <p:ph type="ftr" sz="quarter" idx="11"/>
          </p:nvPr>
        </p:nvSpPr>
        <p:spPr/>
        <p:txBody>
          <a:bodyPr/>
          <a:lstStyle>
            <a:lvl1pPr fontAlgn="base">
              <a:spcBef>
                <a:spcPct val="0"/>
              </a:spcBef>
              <a:spcAft>
                <a:spcPct val="0"/>
              </a:spcAft>
              <a:defRPr>
                <a:latin typeface="Tahoma" panose="020B0604030504040204" pitchFamily="34" charset="0"/>
                <a:ea typeface="宋体" panose="02010600030101010101" pitchFamily="2" charset="-122"/>
              </a:defRPr>
            </a:lvl1pPr>
          </a:lstStyle>
          <a:p>
            <a:pPr>
              <a:defRPr/>
            </a:pPr>
            <a:endParaRPr lang="zh-CN" altLang="en-US"/>
          </a:p>
        </p:txBody>
      </p:sp>
      <p:sp>
        <p:nvSpPr>
          <p:cNvPr id="11" name="灯片编号占位符 8">
            <a:extLst>
              <a:ext uri="{FF2B5EF4-FFF2-40B4-BE49-F238E27FC236}">
                <a16:creationId xmlns:a16="http://schemas.microsoft.com/office/drawing/2014/main" id="{8D78CF61-0ECA-3604-C5B6-0864E3C5B6BA}"/>
              </a:ext>
            </a:extLst>
          </p:cNvPr>
          <p:cNvSpPr>
            <a:spLocks noGrp="1"/>
          </p:cNvSpPr>
          <p:nvPr>
            <p:ph type="sldNum" sz="quarter" idx="12"/>
          </p:nvPr>
        </p:nvSpPr>
        <p:spPr/>
        <p:txBody>
          <a:bodyPr/>
          <a:lstStyle>
            <a:lvl1pPr>
              <a:defRPr/>
            </a:lvl1pPr>
          </a:lstStyle>
          <a:p>
            <a:fld id="{4EC240DE-6EB2-4DA8-AD1B-085CB74DFCCF}" type="slidenum">
              <a:rPr lang="zh-CN" altLang="en-US"/>
              <a:pPr/>
              <a:t>‹#›</a:t>
            </a:fld>
            <a:endParaRPr lang="zh-CN" altLang="en-US"/>
          </a:p>
        </p:txBody>
      </p:sp>
    </p:spTree>
    <p:extLst>
      <p:ext uri="{BB962C8B-B14F-4D97-AF65-F5344CB8AC3E}">
        <p14:creationId xmlns:p14="http://schemas.microsoft.com/office/powerpoint/2010/main" val="337186836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pic>
        <p:nvPicPr>
          <p:cNvPr id="3" name="图片 6">
            <a:extLst>
              <a:ext uri="{FF2B5EF4-FFF2-40B4-BE49-F238E27FC236}">
                <a16:creationId xmlns:a16="http://schemas.microsoft.com/office/drawing/2014/main" id="{9E51A1BA-0C06-19C9-3FB2-5DDB0DCC9074}"/>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r="25000" b="5811"/>
          <a:stretch>
            <a:fillRect/>
          </a:stretch>
        </p:blipFill>
        <p:spPr bwMode="auto">
          <a:xfrm>
            <a:off x="0" y="4763"/>
            <a:ext cx="91440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图片 7">
            <a:extLst>
              <a:ext uri="{FF2B5EF4-FFF2-40B4-BE49-F238E27FC236}">
                <a16:creationId xmlns:a16="http://schemas.microsoft.com/office/drawing/2014/main" id="{EB365A7F-D14C-3CBA-56A5-07FE7EB40828}"/>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t="45297" b="33980"/>
          <a:stretch>
            <a:fillRect/>
          </a:stretch>
        </p:blipFill>
        <p:spPr bwMode="auto">
          <a:xfrm>
            <a:off x="0" y="6669088"/>
            <a:ext cx="91440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p:txBody>
          <a:bodyPr/>
          <a:lstStyle/>
          <a:p>
            <a:r>
              <a:rPr lang="zh-CN" altLang="en-US" noProof="1"/>
              <a:t>单击此处编辑母版标题样式</a:t>
            </a:r>
          </a:p>
        </p:txBody>
      </p:sp>
      <p:sp>
        <p:nvSpPr>
          <p:cNvPr id="5" name="日期占位符 2">
            <a:extLst>
              <a:ext uri="{FF2B5EF4-FFF2-40B4-BE49-F238E27FC236}">
                <a16:creationId xmlns:a16="http://schemas.microsoft.com/office/drawing/2014/main" id="{B633AD6B-A276-BDCA-479D-E73814EC82AF}"/>
              </a:ext>
            </a:extLst>
          </p:cNvPr>
          <p:cNvSpPr>
            <a:spLocks noGrp="1"/>
          </p:cNvSpPr>
          <p:nvPr>
            <p:ph type="dt" sz="half" idx="10"/>
          </p:nvPr>
        </p:nvSpPr>
        <p:spPr/>
        <p:txBody>
          <a:bodyPr/>
          <a:lstStyle>
            <a:lvl1pPr fontAlgn="base">
              <a:spcBef>
                <a:spcPct val="0"/>
              </a:spcBef>
              <a:spcAft>
                <a:spcPct val="0"/>
              </a:spcAft>
              <a:defRPr>
                <a:latin typeface="Tahoma" panose="020B0604030504040204" pitchFamily="34" charset="0"/>
                <a:ea typeface="宋体" panose="02010600030101010101" pitchFamily="2" charset="-122"/>
              </a:defRPr>
            </a:lvl1pPr>
          </a:lstStyle>
          <a:p>
            <a:pPr>
              <a:defRPr/>
            </a:pPr>
            <a:endParaRPr lang="zh-CN" altLang="en-US"/>
          </a:p>
        </p:txBody>
      </p:sp>
      <p:sp>
        <p:nvSpPr>
          <p:cNvPr id="6" name="页脚占位符 3">
            <a:extLst>
              <a:ext uri="{FF2B5EF4-FFF2-40B4-BE49-F238E27FC236}">
                <a16:creationId xmlns:a16="http://schemas.microsoft.com/office/drawing/2014/main" id="{13C9756F-F979-A605-E8E9-03F369DC6AAA}"/>
              </a:ext>
            </a:extLst>
          </p:cNvPr>
          <p:cNvSpPr>
            <a:spLocks noGrp="1"/>
          </p:cNvSpPr>
          <p:nvPr>
            <p:ph type="ftr" sz="quarter" idx="11"/>
          </p:nvPr>
        </p:nvSpPr>
        <p:spPr/>
        <p:txBody>
          <a:bodyPr/>
          <a:lstStyle>
            <a:lvl1pPr fontAlgn="base">
              <a:spcBef>
                <a:spcPct val="0"/>
              </a:spcBef>
              <a:spcAft>
                <a:spcPct val="0"/>
              </a:spcAft>
              <a:defRPr>
                <a:latin typeface="Tahoma" panose="020B0604030504040204" pitchFamily="34" charset="0"/>
                <a:ea typeface="宋体" panose="02010600030101010101" pitchFamily="2" charset="-122"/>
              </a:defRPr>
            </a:lvl1pPr>
          </a:lstStyle>
          <a:p>
            <a:pPr>
              <a:defRPr/>
            </a:pPr>
            <a:endParaRPr lang="zh-CN" altLang="en-US"/>
          </a:p>
        </p:txBody>
      </p:sp>
      <p:sp>
        <p:nvSpPr>
          <p:cNvPr id="7" name="灯片编号占位符 4">
            <a:extLst>
              <a:ext uri="{FF2B5EF4-FFF2-40B4-BE49-F238E27FC236}">
                <a16:creationId xmlns:a16="http://schemas.microsoft.com/office/drawing/2014/main" id="{FDF17348-8F7F-E4BB-458B-2F6EA6210C26}"/>
              </a:ext>
            </a:extLst>
          </p:cNvPr>
          <p:cNvSpPr>
            <a:spLocks noGrp="1"/>
          </p:cNvSpPr>
          <p:nvPr>
            <p:ph type="sldNum" sz="quarter" idx="12"/>
          </p:nvPr>
        </p:nvSpPr>
        <p:spPr/>
        <p:txBody>
          <a:bodyPr/>
          <a:lstStyle>
            <a:lvl1pPr>
              <a:defRPr/>
            </a:lvl1pPr>
          </a:lstStyle>
          <a:p>
            <a:fld id="{EF01B602-AF0A-49ED-ABF0-B7FB474BB5D1}" type="slidenum">
              <a:rPr lang="zh-CN" altLang="en-US"/>
              <a:pPr/>
              <a:t>‹#›</a:t>
            </a:fld>
            <a:endParaRPr lang="zh-CN" altLang="en-US"/>
          </a:p>
        </p:txBody>
      </p:sp>
    </p:spTree>
    <p:extLst>
      <p:ext uri="{BB962C8B-B14F-4D97-AF65-F5344CB8AC3E}">
        <p14:creationId xmlns:p14="http://schemas.microsoft.com/office/powerpoint/2010/main" val="348160031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pic>
        <p:nvPicPr>
          <p:cNvPr id="2" name="图片 6">
            <a:extLst>
              <a:ext uri="{FF2B5EF4-FFF2-40B4-BE49-F238E27FC236}">
                <a16:creationId xmlns:a16="http://schemas.microsoft.com/office/drawing/2014/main" id="{26A13E60-E49C-1915-484D-BF67BBF88734}"/>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r="25000" b="5811"/>
          <a:stretch>
            <a:fillRect/>
          </a:stretch>
        </p:blipFill>
        <p:spPr bwMode="auto">
          <a:xfrm>
            <a:off x="0" y="4763"/>
            <a:ext cx="91440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图片 7">
            <a:extLst>
              <a:ext uri="{FF2B5EF4-FFF2-40B4-BE49-F238E27FC236}">
                <a16:creationId xmlns:a16="http://schemas.microsoft.com/office/drawing/2014/main" id="{74B7807A-5538-9E63-A849-2C8994A95E4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t="45297" b="33980"/>
          <a:stretch>
            <a:fillRect/>
          </a:stretch>
        </p:blipFill>
        <p:spPr bwMode="auto">
          <a:xfrm>
            <a:off x="0" y="6669088"/>
            <a:ext cx="91440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日期占位符 1">
            <a:extLst>
              <a:ext uri="{FF2B5EF4-FFF2-40B4-BE49-F238E27FC236}">
                <a16:creationId xmlns:a16="http://schemas.microsoft.com/office/drawing/2014/main" id="{465D6AE1-4D22-2551-2A7D-8844D9274F13}"/>
              </a:ext>
            </a:extLst>
          </p:cNvPr>
          <p:cNvSpPr>
            <a:spLocks noGrp="1"/>
          </p:cNvSpPr>
          <p:nvPr>
            <p:ph type="dt" sz="half" idx="10"/>
          </p:nvPr>
        </p:nvSpPr>
        <p:spPr/>
        <p:txBody>
          <a:bodyPr/>
          <a:lstStyle>
            <a:lvl1pPr fontAlgn="base">
              <a:spcBef>
                <a:spcPct val="0"/>
              </a:spcBef>
              <a:spcAft>
                <a:spcPct val="0"/>
              </a:spcAft>
              <a:defRPr>
                <a:latin typeface="Tahoma" panose="020B0604030504040204" pitchFamily="34" charset="0"/>
                <a:ea typeface="宋体" panose="02010600030101010101" pitchFamily="2" charset="-122"/>
              </a:defRPr>
            </a:lvl1pPr>
          </a:lstStyle>
          <a:p>
            <a:pPr>
              <a:defRPr/>
            </a:pPr>
            <a:endParaRPr lang="zh-CN" altLang="en-US"/>
          </a:p>
        </p:txBody>
      </p:sp>
      <p:sp>
        <p:nvSpPr>
          <p:cNvPr id="5" name="页脚占位符 2">
            <a:extLst>
              <a:ext uri="{FF2B5EF4-FFF2-40B4-BE49-F238E27FC236}">
                <a16:creationId xmlns:a16="http://schemas.microsoft.com/office/drawing/2014/main" id="{02D23D18-1699-37CF-5BA3-FEE7A1B52E6D}"/>
              </a:ext>
            </a:extLst>
          </p:cNvPr>
          <p:cNvSpPr>
            <a:spLocks noGrp="1"/>
          </p:cNvSpPr>
          <p:nvPr>
            <p:ph type="ftr" sz="quarter" idx="11"/>
          </p:nvPr>
        </p:nvSpPr>
        <p:spPr/>
        <p:txBody>
          <a:bodyPr/>
          <a:lstStyle>
            <a:lvl1pPr fontAlgn="base">
              <a:spcBef>
                <a:spcPct val="0"/>
              </a:spcBef>
              <a:spcAft>
                <a:spcPct val="0"/>
              </a:spcAft>
              <a:defRPr>
                <a:latin typeface="Tahoma" panose="020B0604030504040204" pitchFamily="34" charset="0"/>
                <a:ea typeface="宋体" panose="02010600030101010101" pitchFamily="2" charset="-122"/>
              </a:defRPr>
            </a:lvl1pPr>
          </a:lstStyle>
          <a:p>
            <a:pPr>
              <a:defRPr/>
            </a:pPr>
            <a:endParaRPr lang="zh-CN" altLang="en-US"/>
          </a:p>
        </p:txBody>
      </p:sp>
      <p:sp>
        <p:nvSpPr>
          <p:cNvPr id="6" name="灯片编号占位符 3">
            <a:extLst>
              <a:ext uri="{FF2B5EF4-FFF2-40B4-BE49-F238E27FC236}">
                <a16:creationId xmlns:a16="http://schemas.microsoft.com/office/drawing/2014/main" id="{A644E841-F9B3-5B1E-ACBC-B16D9566457E}"/>
              </a:ext>
            </a:extLst>
          </p:cNvPr>
          <p:cNvSpPr>
            <a:spLocks noGrp="1"/>
          </p:cNvSpPr>
          <p:nvPr>
            <p:ph type="sldNum" sz="quarter" idx="12"/>
          </p:nvPr>
        </p:nvSpPr>
        <p:spPr/>
        <p:txBody>
          <a:bodyPr/>
          <a:lstStyle>
            <a:lvl1pPr>
              <a:defRPr/>
            </a:lvl1pPr>
          </a:lstStyle>
          <a:p>
            <a:fld id="{BE07AC96-74C3-4A4D-B9C6-8C7E6CA44DCB}" type="slidenum">
              <a:rPr lang="zh-CN" altLang="en-US"/>
              <a:pPr/>
              <a:t>‹#›</a:t>
            </a:fld>
            <a:endParaRPr lang="zh-CN" altLang="en-US"/>
          </a:p>
        </p:txBody>
      </p:sp>
    </p:spTree>
    <p:extLst>
      <p:ext uri="{BB962C8B-B14F-4D97-AF65-F5344CB8AC3E}">
        <p14:creationId xmlns:p14="http://schemas.microsoft.com/office/powerpoint/2010/main" val="42540497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标题和内容">
    <p:spTree>
      <p:nvGrpSpPr>
        <p:cNvPr id="1" name=""/>
        <p:cNvGrpSpPr/>
        <p:nvPr/>
      </p:nvGrpSpPr>
      <p:grpSpPr>
        <a:xfrm>
          <a:off x="0" y="0"/>
          <a:ext cx="0" cy="0"/>
          <a:chOff x="0" y="0"/>
          <a:chExt cx="0" cy="0"/>
        </a:xfrm>
      </p:grpSpPr>
      <p:pic>
        <p:nvPicPr>
          <p:cNvPr id="4" name="图片 15">
            <a:extLst>
              <a:ext uri="{FF2B5EF4-FFF2-40B4-BE49-F238E27FC236}">
                <a16:creationId xmlns:a16="http://schemas.microsoft.com/office/drawing/2014/main" id="{2C654C60-6262-6991-7DE1-456DDDB65CA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r="25000" b="5811"/>
          <a:stretch>
            <a:fillRect/>
          </a:stretch>
        </p:blipFill>
        <p:spPr bwMode="auto">
          <a:xfrm>
            <a:off x="0" y="0"/>
            <a:ext cx="9144000" cy="769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图片 23">
            <a:extLst>
              <a:ext uri="{FF2B5EF4-FFF2-40B4-BE49-F238E27FC236}">
                <a16:creationId xmlns:a16="http://schemas.microsoft.com/office/drawing/2014/main" id="{C25A402C-51A6-A785-B807-3622359C6620}"/>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t="45297" b="33980"/>
          <a:stretch>
            <a:fillRect/>
          </a:stretch>
        </p:blipFill>
        <p:spPr bwMode="auto">
          <a:xfrm>
            <a:off x="0" y="6669088"/>
            <a:ext cx="91440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idx="1"/>
          </p:nvPr>
        </p:nvSpPr>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6" name="Rectangle 11">
            <a:extLst>
              <a:ext uri="{FF2B5EF4-FFF2-40B4-BE49-F238E27FC236}">
                <a16:creationId xmlns:a16="http://schemas.microsoft.com/office/drawing/2014/main" id="{B56B7DF8-A1DD-9601-9AB6-C3C85AB0DF0F}"/>
              </a:ext>
            </a:extLst>
          </p:cNvPr>
          <p:cNvSpPr>
            <a:spLocks noGrp="1" noChangeArrowheads="1"/>
          </p:cNvSpPr>
          <p:nvPr>
            <p:ph type="dt" sz="half" idx="10"/>
          </p:nvPr>
        </p:nvSpPr>
        <p:spPr/>
        <p:txBody>
          <a:bodyPr/>
          <a:lstStyle>
            <a:lvl1pPr>
              <a:defRPr/>
            </a:lvl1pPr>
          </a:lstStyle>
          <a:p>
            <a:pPr>
              <a:defRPr/>
            </a:pPr>
            <a:endParaRPr lang="en-US" altLang="zh-CN"/>
          </a:p>
        </p:txBody>
      </p:sp>
      <p:sp>
        <p:nvSpPr>
          <p:cNvPr id="7" name="Rectangle 12">
            <a:extLst>
              <a:ext uri="{FF2B5EF4-FFF2-40B4-BE49-F238E27FC236}">
                <a16:creationId xmlns:a16="http://schemas.microsoft.com/office/drawing/2014/main" id="{E935F60D-89D0-5097-371A-C01171C9988B}"/>
              </a:ext>
            </a:extLst>
          </p:cNvPr>
          <p:cNvSpPr>
            <a:spLocks noGrp="1" noChangeArrowheads="1"/>
          </p:cNvSpPr>
          <p:nvPr>
            <p:ph type="ftr" sz="quarter" idx="11"/>
          </p:nvPr>
        </p:nvSpPr>
        <p:spPr/>
        <p:txBody>
          <a:bodyPr/>
          <a:lstStyle>
            <a:lvl1pPr>
              <a:defRPr/>
            </a:lvl1pPr>
          </a:lstStyle>
          <a:p>
            <a:pPr>
              <a:defRPr/>
            </a:pPr>
            <a:endParaRPr lang="en-US" altLang="zh-CN"/>
          </a:p>
        </p:txBody>
      </p:sp>
      <p:sp>
        <p:nvSpPr>
          <p:cNvPr id="8" name="Rectangle 13">
            <a:extLst>
              <a:ext uri="{FF2B5EF4-FFF2-40B4-BE49-F238E27FC236}">
                <a16:creationId xmlns:a16="http://schemas.microsoft.com/office/drawing/2014/main" id="{E285862A-AF2E-8952-3E4D-2009F51FF7FC}"/>
              </a:ext>
            </a:extLst>
          </p:cNvPr>
          <p:cNvSpPr>
            <a:spLocks noGrp="1" noChangeArrowheads="1"/>
          </p:cNvSpPr>
          <p:nvPr>
            <p:ph type="sldNum" sz="quarter" idx="12"/>
          </p:nvPr>
        </p:nvSpPr>
        <p:spPr/>
        <p:txBody>
          <a:bodyPr/>
          <a:lstStyle>
            <a:lvl1pPr>
              <a:defRPr/>
            </a:lvl1pPr>
          </a:lstStyle>
          <a:p>
            <a:fld id="{F84A7138-670A-4B65-96CE-08837618B18C}" type="slidenum">
              <a:rPr lang="en-US" altLang="zh-CN"/>
              <a:pPr/>
              <a:t>‹#›</a:t>
            </a:fld>
            <a:endParaRPr lang="en-US" altLang="zh-CN"/>
          </a:p>
        </p:txBody>
      </p:sp>
    </p:spTree>
    <p:extLst>
      <p:ext uri="{BB962C8B-B14F-4D97-AF65-F5344CB8AC3E}">
        <p14:creationId xmlns:p14="http://schemas.microsoft.com/office/powerpoint/2010/main" val="411425222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pic>
        <p:nvPicPr>
          <p:cNvPr id="5" name="图片 6">
            <a:extLst>
              <a:ext uri="{FF2B5EF4-FFF2-40B4-BE49-F238E27FC236}">
                <a16:creationId xmlns:a16="http://schemas.microsoft.com/office/drawing/2014/main" id="{E0AFF769-66B9-99B1-9A6D-7CE9CE6804B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r="25000" b="5811"/>
          <a:stretch>
            <a:fillRect/>
          </a:stretch>
        </p:blipFill>
        <p:spPr bwMode="auto">
          <a:xfrm>
            <a:off x="0" y="4763"/>
            <a:ext cx="91440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图片 7">
            <a:extLst>
              <a:ext uri="{FF2B5EF4-FFF2-40B4-BE49-F238E27FC236}">
                <a16:creationId xmlns:a16="http://schemas.microsoft.com/office/drawing/2014/main" id="{1C11A130-5338-151A-0803-CF0746CA6312}"/>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t="45297" b="33980"/>
          <a:stretch>
            <a:fillRect/>
          </a:stretch>
        </p:blipFill>
        <p:spPr bwMode="auto">
          <a:xfrm>
            <a:off x="0" y="6669088"/>
            <a:ext cx="91440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noProof="1"/>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
        <p:nvSpPr>
          <p:cNvPr id="7" name="日期占位符 4">
            <a:extLst>
              <a:ext uri="{FF2B5EF4-FFF2-40B4-BE49-F238E27FC236}">
                <a16:creationId xmlns:a16="http://schemas.microsoft.com/office/drawing/2014/main" id="{8360CFDF-2973-C07B-443C-973C7C69710E}"/>
              </a:ext>
            </a:extLst>
          </p:cNvPr>
          <p:cNvSpPr>
            <a:spLocks noGrp="1"/>
          </p:cNvSpPr>
          <p:nvPr>
            <p:ph type="dt" sz="half" idx="10"/>
          </p:nvPr>
        </p:nvSpPr>
        <p:spPr/>
        <p:txBody>
          <a:bodyPr/>
          <a:lstStyle>
            <a:lvl1pPr fontAlgn="base">
              <a:spcBef>
                <a:spcPct val="0"/>
              </a:spcBef>
              <a:spcAft>
                <a:spcPct val="0"/>
              </a:spcAft>
              <a:defRPr>
                <a:latin typeface="Tahoma" panose="020B0604030504040204" pitchFamily="34" charset="0"/>
                <a:ea typeface="宋体" panose="02010600030101010101" pitchFamily="2" charset="-122"/>
              </a:defRPr>
            </a:lvl1pPr>
          </a:lstStyle>
          <a:p>
            <a:pPr>
              <a:defRPr/>
            </a:pPr>
            <a:endParaRPr lang="zh-CN" altLang="en-US"/>
          </a:p>
        </p:txBody>
      </p:sp>
      <p:sp>
        <p:nvSpPr>
          <p:cNvPr id="8" name="页脚占位符 5">
            <a:extLst>
              <a:ext uri="{FF2B5EF4-FFF2-40B4-BE49-F238E27FC236}">
                <a16:creationId xmlns:a16="http://schemas.microsoft.com/office/drawing/2014/main" id="{6928F9D5-D207-E5E3-DC8F-8705DD1B3F4F}"/>
              </a:ext>
            </a:extLst>
          </p:cNvPr>
          <p:cNvSpPr>
            <a:spLocks noGrp="1"/>
          </p:cNvSpPr>
          <p:nvPr>
            <p:ph type="ftr" sz="quarter" idx="11"/>
          </p:nvPr>
        </p:nvSpPr>
        <p:spPr/>
        <p:txBody>
          <a:bodyPr/>
          <a:lstStyle>
            <a:lvl1pPr fontAlgn="base">
              <a:spcBef>
                <a:spcPct val="0"/>
              </a:spcBef>
              <a:spcAft>
                <a:spcPct val="0"/>
              </a:spcAft>
              <a:defRPr>
                <a:latin typeface="Tahoma" panose="020B0604030504040204" pitchFamily="34" charset="0"/>
                <a:ea typeface="宋体" panose="02010600030101010101" pitchFamily="2" charset="-122"/>
              </a:defRPr>
            </a:lvl1pPr>
          </a:lstStyle>
          <a:p>
            <a:pPr>
              <a:defRPr/>
            </a:pPr>
            <a:endParaRPr lang="zh-CN" altLang="en-US"/>
          </a:p>
        </p:txBody>
      </p:sp>
      <p:sp>
        <p:nvSpPr>
          <p:cNvPr id="9" name="灯片编号占位符 6">
            <a:extLst>
              <a:ext uri="{FF2B5EF4-FFF2-40B4-BE49-F238E27FC236}">
                <a16:creationId xmlns:a16="http://schemas.microsoft.com/office/drawing/2014/main" id="{13AC0151-73DF-C560-93F3-9415A4E503A3}"/>
              </a:ext>
            </a:extLst>
          </p:cNvPr>
          <p:cNvSpPr>
            <a:spLocks noGrp="1"/>
          </p:cNvSpPr>
          <p:nvPr>
            <p:ph type="sldNum" sz="quarter" idx="12"/>
          </p:nvPr>
        </p:nvSpPr>
        <p:spPr/>
        <p:txBody>
          <a:bodyPr/>
          <a:lstStyle>
            <a:lvl1pPr>
              <a:defRPr/>
            </a:lvl1pPr>
          </a:lstStyle>
          <a:p>
            <a:fld id="{727A1D3B-2B4F-46C0-8FB7-5505FF7E9B16}" type="slidenum">
              <a:rPr lang="zh-CN" altLang="en-US"/>
              <a:pPr/>
              <a:t>‹#›</a:t>
            </a:fld>
            <a:endParaRPr lang="zh-CN" altLang="en-US"/>
          </a:p>
        </p:txBody>
      </p:sp>
    </p:spTree>
    <p:extLst>
      <p:ext uri="{BB962C8B-B14F-4D97-AF65-F5344CB8AC3E}">
        <p14:creationId xmlns:p14="http://schemas.microsoft.com/office/powerpoint/2010/main" val="260340109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pic>
        <p:nvPicPr>
          <p:cNvPr id="5" name="图片 6">
            <a:extLst>
              <a:ext uri="{FF2B5EF4-FFF2-40B4-BE49-F238E27FC236}">
                <a16:creationId xmlns:a16="http://schemas.microsoft.com/office/drawing/2014/main" id="{F67ADC70-4DD4-6C4D-DEA7-9CBE0E8BC64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r="25000" b="5811"/>
          <a:stretch>
            <a:fillRect/>
          </a:stretch>
        </p:blipFill>
        <p:spPr bwMode="auto">
          <a:xfrm>
            <a:off x="0" y="4763"/>
            <a:ext cx="91440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图片 7">
            <a:extLst>
              <a:ext uri="{FF2B5EF4-FFF2-40B4-BE49-F238E27FC236}">
                <a16:creationId xmlns:a16="http://schemas.microsoft.com/office/drawing/2014/main" id="{97FEA94D-C28F-7878-149D-A7836BE9CDEC}"/>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t="45297" b="33980"/>
          <a:stretch>
            <a:fillRect/>
          </a:stretch>
        </p:blipFill>
        <p:spPr bwMode="auto">
          <a:xfrm>
            <a:off x="0" y="6669088"/>
            <a:ext cx="91440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noProof="1"/>
              <a:t>单击此处编辑母版标题样式</a:t>
            </a:r>
          </a:p>
        </p:txBody>
      </p:sp>
      <p:sp>
        <p:nvSpPr>
          <p:cNvPr id="3" name="图片占位符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
        <p:nvSpPr>
          <p:cNvPr id="7" name="日期占位符 4">
            <a:extLst>
              <a:ext uri="{FF2B5EF4-FFF2-40B4-BE49-F238E27FC236}">
                <a16:creationId xmlns:a16="http://schemas.microsoft.com/office/drawing/2014/main" id="{1077447A-D726-4128-31A9-8E01A6F89C1D}"/>
              </a:ext>
            </a:extLst>
          </p:cNvPr>
          <p:cNvSpPr>
            <a:spLocks noGrp="1"/>
          </p:cNvSpPr>
          <p:nvPr>
            <p:ph type="dt" sz="half" idx="10"/>
          </p:nvPr>
        </p:nvSpPr>
        <p:spPr/>
        <p:txBody>
          <a:bodyPr/>
          <a:lstStyle>
            <a:lvl1pPr fontAlgn="base">
              <a:spcBef>
                <a:spcPct val="0"/>
              </a:spcBef>
              <a:spcAft>
                <a:spcPct val="0"/>
              </a:spcAft>
              <a:defRPr>
                <a:latin typeface="Tahoma" panose="020B0604030504040204" pitchFamily="34" charset="0"/>
                <a:ea typeface="宋体" panose="02010600030101010101" pitchFamily="2" charset="-122"/>
              </a:defRPr>
            </a:lvl1pPr>
          </a:lstStyle>
          <a:p>
            <a:pPr>
              <a:defRPr/>
            </a:pPr>
            <a:endParaRPr lang="zh-CN" altLang="en-US"/>
          </a:p>
        </p:txBody>
      </p:sp>
      <p:sp>
        <p:nvSpPr>
          <p:cNvPr id="8" name="页脚占位符 5">
            <a:extLst>
              <a:ext uri="{FF2B5EF4-FFF2-40B4-BE49-F238E27FC236}">
                <a16:creationId xmlns:a16="http://schemas.microsoft.com/office/drawing/2014/main" id="{C4C7F773-AC74-942C-10FD-9BF98BA476D5}"/>
              </a:ext>
            </a:extLst>
          </p:cNvPr>
          <p:cNvSpPr>
            <a:spLocks noGrp="1"/>
          </p:cNvSpPr>
          <p:nvPr>
            <p:ph type="ftr" sz="quarter" idx="11"/>
          </p:nvPr>
        </p:nvSpPr>
        <p:spPr/>
        <p:txBody>
          <a:bodyPr/>
          <a:lstStyle>
            <a:lvl1pPr fontAlgn="base">
              <a:spcBef>
                <a:spcPct val="0"/>
              </a:spcBef>
              <a:spcAft>
                <a:spcPct val="0"/>
              </a:spcAft>
              <a:defRPr>
                <a:latin typeface="Tahoma" panose="020B0604030504040204" pitchFamily="34" charset="0"/>
                <a:ea typeface="宋体" panose="02010600030101010101" pitchFamily="2" charset="-122"/>
              </a:defRPr>
            </a:lvl1pPr>
          </a:lstStyle>
          <a:p>
            <a:pPr>
              <a:defRPr/>
            </a:pPr>
            <a:endParaRPr lang="zh-CN" altLang="en-US"/>
          </a:p>
        </p:txBody>
      </p:sp>
      <p:sp>
        <p:nvSpPr>
          <p:cNvPr id="9" name="灯片编号占位符 6">
            <a:extLst>
              <a:ext uri="{FF2B5EF4-FFF2-40B4-BE49-F238E27FC236}">
                <a16:creationId xmlns:a16="http://schemas.microsoft.com/office/drawing/2014/main" id="{AB523778-715F-AC45-9542-D419832A7044}"/>
              </a:ext>
            </a:extLst>
          </p:cNvPr>
          <p:cNvSpPr>
            <a:spLocks noGrp="1"/>
          </p:cNvSpPr>
          <p:nvPr>
            <p:ph type="sldNum" sz="quarter" idx="12"/>
          </p:nvPr>
        </p:nvSpPr>
        <p:spPr/>
        <p:txBody>
          <a:bodyPr/>
          <a:lstStyle>
            <a:lvl1pPr>
              <a:defRPr/>
            </a:lvl1pPr>
          </a:lstStyle>
          <a:p>
            <a:fld id="{AA5B79BD-561F-4ED3-ADBD-E6017CB472A8}" type="slidenum">
              <a:rPr lang="zh-CN" altLang="en-US"/>
              <a:pPr/>
              <a:t>‹#›</a:t>
            </a:fld>
            <a:endParaRPr lang="zh-CN" altLang="en-US"/>
          </a:p>
        </p:txBody>
      </p:sp>
    </p:spTree>
    <p:extLst>
      <p:ext uri="{BB962C8B-B14F-4D97-AF65-F5344CB8AC3E}">
        <p14:creationId xmlns:p14="http://schemas.microsoft.com/office/powerpoint/2010/main" val="417049215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pic>
        <p:nvPicPr>
          <p:cNvPr id="4" name="图片 6">
            <a:extLst>
              <a:ext uri="{FF2B5EF4-FFF2-40B4-BE49-F238E27FC236}">
                <a16:creationId xmlns:a16="http://schemas.microsoft.com/office/drawing/2014/main" id="{EE187BBD-D788-FFB2-E63B-2BC9AF6BC6B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r="25000" b="5811"/>
          <a:stretch>
            <a:fillRect/>
          </a:stretch>
        </p:blipFill>
        <p:spPr bwMode="auto">
          <a:xfrm>
            <a:off x="0" y="4763"/>
            <a:ext cx="91440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图片 7">
            <a:extLst>
              <a:ext uri="{FF2B5EF4-FFF2-40B4-BE49-F238E27FC236}">
                <a16:creationId xmlns:a16="http://schemas.microsoft.com/office/drawing/2014/main" id="{897A714D-5CBE-1CFA-C71C-4995024D3CE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t="45297" b="33980"/>
          <a:stretch>
            <a:fillRect/>
          </a:stretch>
        </p:blipFill>
        <p:spPr bwMode="auto">
          <a:xfrm>
            <a:off x="0" y="6669088"/>
            <a:ext cx="91440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p:txBody>
          <a:bodyPr/>
          <a:lstStyle/>
          <a:p>
            <a:r>
              <a:rPr lang="zh-CN" altLang="en-US" noProof="1"/>
              <a:t>单击此处编辑母版标题样式</a:t>
            </a:r>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6" name="日期占位符 3">
            <a:extLst>
              <a:ext uri="{FF2B5EF4-FFF2-40B4-BE49-F238E27FC236}">
                <a16:creationId xmlns:a16="http://schemas.microsoft.com/office/drawing/2014/main" id="{6DE6F7E0-0878-5293-3D13-93F9982AF959}"/>
              </a:ext>
            </a:extLst>
          </p:cNvPr>
          <p:cNvSpPr>
            <a:spLocks noGrp="1"/>
          </p:cNvSpPr>
          <p:nvPr>
            <p:ph type="dt" sz="half" idx="10"/>
          </p:nvPr>
        </p:nvSpPr>
        <p:spPr/>
        <p:txBody>
          <a:bodyPr/>
          <a:lstStyle>
            <a:lvl1pPr fontAlgn="base">
              <a:spcBef>
                <a:spcPct val="0"/>
              </a:spcBef>
              <a:spcAft>
                <a:spcPct val="0"/>
              </a:spcAft>
              <a:defRPr>
                <a:latin typeface="Tahoma" panose="020B0604030504040204" pitchFamily="34" charset="0"/>
                <a:ea typeface="宋体" panose="02010600030101010101" pitchFamily="2" charset="-122"/>
              </a:defRPr>
            </a:lvl1pPr>
          </a:lstStyle>
          <a:p>
            <a:pPr>
              <a:defRPr/>
            </a:pPr>
            <a:endParaRPr lang="zh-CN" altLang="en-US"/>
          </a:p>
        </p:txBody>
      </p:sp>
      <p:sp>
        <p:nvSpPr>
          <p:cNvPr id="7" name="页脚占位符 4">
            <a:extLst>
              <a:ext uri="{FF2B5EF4-FFF2-40B4-BE49-F238E27FC236}">
                <a16:creationId xmlns:a16="http://schemas.microsoft.com/office/drawing/2014/main" id="{6BDB56C3-27B1-362E-0EC3-BB8D8F21BD07}"/>
              </a:ext>
            </a:extLst>
          </p:cNvPr>
          <p:cNvSpPr>
            <a:spLocks noGrp="1"/>
          </p:cNvSpPr>
          <p:nvPr>
            <p:ph type="ftr" sz="quarter" idx="11"/>
          </p:nvPr>
        </p:nvSpPr>
        <p:spPr/>
        <p:txBody>
          <a:bodyPr/>
          <a:lstStyle>
            <a:lvl1pPr fontAlgn="base">
              <a:spcBef>
                <a:spcPct val="0"/>
              </a:spcBef>
              <a:spcAft>
                <a:spcPct val="0"/>
              </a:spcAft>
              <a:defRPr>
                <a:latin typeface="Tahoma" panose="020B0604030504040204" pitchFamily="34" charset="0"/>
                <a:ea typeface="宋体" panose="02010600030101010101" pitchFamily="2" charset="-122"/>
              </a:defRPr>
            </a:lvl1pPr>
          </a:lstStyle>
          <a:p>
            <a:pPr>
              <a:defRPr/>
            </a:pPr>
            <a:endParaRPr lang="zh-CN" altLang="en-US"/>
          </a:p>
        </p:txBody>
      </p:sp>
      <p:sp>
        <p:nvSpPr>
          <p:cNvPr id="8" name="灯片编号占位符 5">
            <a:extLst>
              <a:ext uri="{FF2B5EF4-FFF2-40B4-BE49-F238E27FC236}">
                <a16:creationId xmlns:a16="http://schemas.microsoft.com/office/drawing/2014/main" id="{93E8B9F0-1F5A-A3AF-F7E6-3421D2BED1ED}"/>
              </a:ext>
            </a:extLst>
          </p:cNvPr>
          <p:cNvSpPr>
            <a:spLocks noGrp="1"/>
          </p:cNvSpPr>
          <p:nvPr>
            <p:ph type="sldNum" sz="quarter" idx="12"/>
          </p:nvPr>
        </p:nvSpPr>
        <p:spPr/>
        <p:txBody>
          <a:bodyPr/>
          <a:lstStyle>
            <a:lvl1pPr>
              <a:defRPr/>
            </a:lvl1pPr>
          </a:lstStyle>
          <a:p>
            <a:fld id="{174404D2-7AE2-4DAF-A98E-5936AB8AC1F0}" type="slidenum">
              <a:rPr lang="zh-CN" altLang="en-US"/>
              <a:pPr/>
              <a:t>‹#›</a:t>
            </a:fld>
            <a:endParaRPr lang="zh-CN" altLang="en-US"/>
          </a:p>
        </p:txBody>
      </p:sp>
    </p:spTree>
    <p:extLst>
      <p:ext uri="{BB962C8B-B14F-4D97-AF65-F5344CB8AC3E}">
        <p14:creationId xmlns:p14="http://schemas.microsoft.com/office/powerpoint/2010/main" val="357566837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pic>
        <p:nvPicPr>
          <p:cNvPr id="4" name="图片 6">
            <a:extLst>
              <a:ext uri="{FF2B5EF4-FFF2-40B4-BE49-F238E27FC236}">
                <a16:creationId xmlns:a16="http://schemas.microsoft.com/office/drawing/2014/main" id="{69DBDE78-C6D2-9DF7-8837-FCAC8B6C5D46}"/>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r="25000" b="5811"/>
          <a:stretch>
            <a:fillRect/>
          </a:stretch>
        </p:blipFill>
        <p:spPr bwMode="auto">
          <a:xfrm>
            <a:off x="0" y="4763"/>
            <a:ext cx="91440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图片 7">
            <a:extLst>
              <a:ext uri="{FF2B5EF4-FFF2-40B4-BE49-F238E27FC236}">
                <a16:creationId xmlns:a16="http://schemas.microsoft.com/office/drawing/2014/main" id="{779A9F0C-0833-6D25-7FA9-A5210362DCE4}"/>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t="45297" b="33980"/>
          <a:stretch>
            <a:fillRect/>
          </a:stretch>
        </p:blipFill>
        <p:spPr bwMode="auto">
          <a:xfrm>
            <a:off x="0" y="6669088"/>
            <a:ext cx="91440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竖排标题 1"/>
          <p:cNvSpPr>
            <a:spLocks noGrp="1"/>
          </p:cNvSpPr>
          <p:nvPr>
            <p:ph type="title" orient="vert"/>
          </p:nvPr>
        </p:nvSpPr>
        <p:spPr>
          <a:xfrm>
            <a:off x="6629400" y="274638"/>
            <a:ext cx="2057400" cy="5851525"/>
          </a:xfrm>
        </p:spPr>
        <p:txBody>
          <a:bodyPr vert="eaVert"/>
          <a:lstStyle/>
          <a:p>
            <a:r>
              <a:rPr lang="zh-CN" altLang="en-US" noProof="1"/>
              <a:t>单击此处编辑母版标题样式</a:t>
            </a:r>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6" name="日期占位符 3">
            <a:extLst>
              <a:ext uri="{FF2B5EF4-FFF2-40B4-BE49-F238E27FC236}">
                <a16:creationId xmlns:a16="http://schemas.microsoft.com/office/drawing/2014/main" id="{67E34B71-E0FB-3BF1-A19A-A29079CEDC90}"/>
              </a:ext>
            </a:extLst>
          </p:cNvPr>
          <p:cNvSpPr>
            <a:spLocks noGrp="1"/>
          </p:cNvSpPr>
          <p:nvPr>
            <p:ph type="dt" sz="half" idx="10"/>
          </p:nvPr>
        </p:nvSpPr>
        <p:spPr/>
        <p:txBody>
          <a:bodyPr/>
          <a:lstStyle>
            <a:lvl1pPr fontAlgn="base">
              <a:spcBef>
                <a:spcPct val="0"/>
              </a:spcBef>
              <a:spcAft>
                <a:spcPct val="0"/>
              </a:spcAft>
              <a:defRPr>
                <a:latin typeface="Tahoma" panose="020B0604030504040204" pitchFamily="34" charset="0"/>
                <a:ea typeface="宋体" panose="02010600030101010101" pitchFamily="2" charset="-122"/>
              </a:defRPr>
            </a:lvl1pPr>
          </a:lstStyle>
          <a:p>
            <a:pPr>
              <a:defRPr/>
            </a:pPr>
            <a:endParaRPr lang="zh-CN" altLang="en-US"/>
          </a:p>
        </p:txBody>
      </p:sp>
      <p:sp>
        <p:nvSpPr>
          <p:cNvPr id="7" name="页脚占位符 4">
            <a:extLst>
              <a:ext uri="{FF2B5EF4-FFF2-40B4-BE49-F238E27FC236}">
                <a16:creationId xmlns:a16="http://schemas.microsoft.com/office/drawing/2014/main" id="{5AFA9CB4-AF4A-7FB8-6903-4E6B0DEBB7B4}"/>
              </a:ext>
            </a:extLst>
          </p:cNvPr>
          <p:cNvSpPr>
            <a:spLocks noGrp="1"/>
          </p:cNvSpPr>
          <p:nvPr>
            <p:ph type="ftr" sz="quarter" idx="11"/>
          </p:nvPr>
        </p:nvSpPr>
        <p:spPr/>
        <p:txBody>
          <a:bodyPr/>
          <a:lstStyle>
            <a:lvl1pPr fontAlgn="base">
              <a:spcBef>
                <a:spcPct val="0"/>
              </a:spcBef>
              <a:spcAft>
                <a:spcPct val="0"/>
              </a:spcAft>
              <a:defRPr>
                <a:latin typeface="Tahoma" panose="020B0604030504040204" pitchFamily="34" charset="0"/>
                <a:ea typeface="宋体" panose="02010600030101010101" pitchFamily="2" charset="-122"/>
              </a:defRPr>
            </a:lvl1pPr>
          </a:lstStyle>
          <a:p>
            <a:pPr>
              <a:defRPr/>
            </a:pPr>
            <a:endParaRPr lang="zh-CN" altLang="en-US"/>
          </a:p>
        </p:txBody>
      </p:sp>
      <p:sp>
        <p:nvSpPr>
          <p:cNvPr id="8" name="灯片编号占位符 5">
            <a:extLst>
              <a:ext uri="{FF2B5EF4-FFF2-40B4-BE49-F238E27FC236}">
                <a16:creationId xmlns:a16="http://schemas.microsoft.com/office/drawing/2014/main" id="{0B252EAD-1B5A-1241-FF13-73AB7918BAA5}"/>
              </a:ext>
            </a:extLst>
          </p:cNvPr>
          <p:cNvSpPr>
            <a:spLocks noGrp="1"/>
          </p:cNvSpPr>
          <p:nvPr>
            <p:ph type="sldNum" sz="quarter" idx="12"/>
          </p:nvPr>
        </p:nvSpPr>
        <p:spPr/>
        <p:txBody>
          <a:bodyPr/>
          <a:lstStyle>
            <a:lvl1pPr>
              <a:defRPr/>
            </a:lvl1pPr>
          </a:lstStyle>
          <a:p>
            <a:fld id="{74608298-C9FB-4058-BA7D-2D265FA6FFB8}" type="slidenum">
              <a:rPr lang="zh-CN" altLang="en-US"/>
              <a:pPr/>
              <a:t>‹#›</a:t>
            </a:fld>
            <a:endParaRPr lang="zh-CN" altLang="en-US"/>
          </a:p>
        </p:txBody>
      </p:sp>
    </p:spTree>
    <p:extLst>
      <p:ext uri="{BB962C8B-B14F-4D97-AF65-F5344CB8AC3E}">
        <p14:creationId xmlns:p14="http://schemas.microsoft.com/office/powerpoint/2010/main" val="339032529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grpSp>
        <p:nvGrpSpPr>
          <p:cNvPr id="2" name="组合 6">
            <a:extLst>
              <a:ext uri="{FF2B5EF4-FFF2-40B4-BE49-F238E27FC236}">
                <a16:creationId xmlns:a16="http://schemas.microsoft.com/office/drawing/2014/main" id="{47B4CF84-C47A-9222-CE65-CF3E46ACCCDE}"/>
              </a:ext>
            </a:extLst>
          </p:cNvPr>
          <p:cNvGrpSpPr>
            <a:grpSpLocks/>
          </p:cNvGrpSpPr>
          <p:nvPr userDrawn="1"/>
        </p:nvGrpSpPr>
        <p:grpSpPr bwMode="auto">
          <a:xfrm>
            <a:off x="1370013" y="141288"/>
            <a:ext cx="1330325" cy="603250"/>
            <a:chOff x="1399441" y="1145221"/>
            <a:chExt cx="1329556" cy="451516"/>
          </a:xfrm>
        </p:grpSpPr>
        <p:sp>
          <p:nvSpPr>
            <p:cNvPr id="3" name="圆角矩形 7">
              <a:extLst>
                <a:ext uri="{FF2B5EF4-FFF2-40B4-BE49-F238E27FC236}">
                  <a16:creationId xmlns:a16="http://schemas.microsoft.com/office/drawing/2014/main" id="{385115A7-7BA8-4799-CC7B-6CED693331A0}"/>
                </a:ext>
              </a:extLst>
            </p:cNvPr>
            <p:cNvSpPr/>
            <p:nvPr/>
          </p:nvSpPr>
          <p:spPr>
            <a:xfrm>
              <a:off x="1399441" y="1145221"/>
              <a:ext cx="1329556" cy="38378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defRPr/>
              </a:pPr>
              <a:endParaRPr lang="zh-CN" altLang="en-US" sz="2135">
                <a:solidFill>
                  <a:prstClr val="white"/>
                </a:solidFill>
              </a:endParaRPr>
            </a:p>
          </p:txBody>
        </p:sp>
        <p:sp>
          <p:nvSpPr>
            <p:cNvPr id="4" name="TextBox 15">
              <a:extLst>
                <a:ext uri="{FF2B5EF4-FFF2-40B4-BE49-F238E27FC236}">
                  <a16:creationId xmlns:a16="http://schemas.microsoft.com/office/drawing/2014/main" id="{DEBFCBCE-A4E4-C585-F68C-6C15AC0F7DBF}"/>
                </a:ext>
              </a:extLst>
            </p:cNvPr>
            <p:cNvSpPr txBox="1">
              <a:spLocks noChangeArrowheads="1"/>
            </p:cNvSpPr>
            <p:nvPr/>
          </p:nvSpPr>
          <p:spPr bwMode="auto">
            <a:xfrm>
              <a:off x="1691372" y="1280676"/>
              <a:ext cx="184044" cy="316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auto">
                <a:spcBef>
                  <a:spcPts val="0"/>
                </a:spcBef>
                <a:spcAft>
                  <a:spcPts val="0"/>
                </a:spcAft>
                <a:buFontTx/>
                <a:buNone/>
                <a:defRPr/>
              </a:pPr>
              <a:endParaRPr lang="zh-CN" altLang="en-US" sz="2135">
                <a:solidFill>
                  <a:prstClr val="white"/>
                </a:solidFill>
                <a:latin typeface="微软雅黑" panose="020B0503020204020204" pitchFamily="34" charset="-122"/>
                <a:ea typeface="微软雅黑" panose="020B0503020204020204" pitchFamily="34" charset="-122"/>
              </a:endParaRPr>
            </a:p>
          </p:txBody>
        </p:sp>
      </p:grpSp>
      <p:cxnSp>
        <p:nvCxnSpPr>
          <p:cNvPr id="5" name="直接连接符 4">
            <a:extLst>
              <a:ext uri="{FF2B5EF4-FFF2-40B4-BE49-F238E27FC236}">
                <a16:creationId xmlns:a16="http://schemas.microsoft.com/office/drawing/2014/main" id="{FA326B06-24EE-074E-04AA-48AD0FAE5B25}"/>
              </a:ext>
            </a:extLst>
          </p:cNvPr>
          <p:cNvCxnSpPr/>
          <p:nvPr/>
        </p:nvCxnSpPr>
        <p:spPr>
          <a:xfrm>
            <a:off x="4597400" y="0"/>
            <a:ext cx="0" cy="820738"/>
          </a:xfrm>
          <a:prstGeom prst="line">
            <a:avLst/>
          </a:prstGeom>
          <a:ln w="952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6" name="直接连接符 5">
            <a:extLst>
              <a:ext uri="{FF2B5EF4-FFF2-40B4-BE49-F238E27FC236}">
                <a16:creationId xmlns:a16="http://schemas.microsoft.com/office/drawing/2014/main" id="{0B5136EF-5AFE-5F09-47B4-822EA5B19A57}"/>
              </a:ext>
            </a:extLst>
          </p:cNvPr>
          <p:cNvCxnSpPr/>
          <p:nvPr/>
        </p:nvCxnSpPr>
        <p:spPr>
          <a:xfrm>
            <a:off x="6194425" y="0"/>
            <a:ext cx="0" cy="820738"/>
          </a:xfrm>
          <a:prstGeom prst="line">
            <a:avLst/>
          </a:prstGeom>
          <a:ln w="952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7" name="直接连接符 6">
            <a:extLst>
              <a:ext uri="{FF2B5EF4-FFF2-40B4-BE49-F238E27FC236}">
                <a16:creationId xmlns:a16="http://schemas.microsoft.com/office/drawing/2014/main" id="{A414C273-2DDC-4D21-1814-9C0C0B11FE75}"/>
              </a:ext>
            </a:extLst>
          </p:cNvPr>
          <p:cNvCxnSpPr/>
          <p:nvPr/>
        </p:nvCxnSpPr>
        <p:spPr>
          <a:xfrm>
            <a:off x="7724775" y="0"/>
            <a:ext cx="0" cy="820738"/>
          </a:xfrm>
          <a:prstGeom prst="line">
            <a:avLst/>
          </a:prstGeom>
          <a:ln w="952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B0F29D4A-9DFA-A335-0F78-3A381065E8D3}"/>
              </a:ext>
            </a:extLst>
          </p:cNvPr>
          <p:cNvCxnSpPr/>
          <p:nvPr/>
        </p:nvCxnSpPr>
        <p:spPr>
          <a:xfrm>
            <a:off x="8915400" y="0"/>
            <a:ext cx="0" cy="820738"/>
          </a:xfrm>
          <a:prstGeom prst="line">
            <a:avLst/>
          </a:prstGeom>
          <a:ln w="952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pic>
        <p:nvPicPr>
          <p:cNvPr id="9" name="图片 13">
            <a:extLst>
              <a:ext uri="{FF2B5EF4-FFF2-40B4-BE49-F238E27FC236}">
                <a16:creationId xmlns:a16="http://schemas.microsoft.com/office/drawing/2014/main" id="{2AB0B9F2-511F-43F1-167A-5FFE366B4410}"/>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b="5811"/>
          <a:stretch>
            <a:fillRect/>
          </a:stretch>
        </p:blipFill>
        <p:spPr bwMode="auto">
          <a:xfrm>
            <a:off x="0" y="4763"/>
            <a:ext cx="91440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日期占位符 1">
            <a:extLst>
              <a:ext uri="{FF2B5EF4-FFF2-40B4-BE49-F238E27FC236}">
                <a16:creationId xmlns:a16="http://schemas.microsoft.com/office/drawing/2014/main" id="{E724A1FD-B0F4-A4BA-EBBA-DBCD0531705D}"/>
              </a:ext>
            </a:extLst>
          </p:cNvPr>
          <p:cNvSpPr>
            <a:spLocks noGrp="1"/>
          </p:cNvSpPr>
          <p:nvPr>
            <p:ph type="dt" sz="half" idx="10"/>
          </p:nvPr>
        </p:nvSpPr>
        <p:spPr/>
        <p:txBody>
          <a:bodyPr/>
          <a:lstStyle>
            <a:lvl1pPr>
              <a:defRPr/>
            </a:lvl1pPr>
          </a:lstStyle>
          <a:p>
            <a:pPr>
              <a:defRPr/>
            </a:pPr>
            <a:endParaRPr lang="zh-CN" altLang="en-US"/>
          </a:p>
        </p:txBody>
      </p:sp>
      <p:sp>
        <p:nvSpPr>
          <p:cNvPr id="11" name="页脚占位符 2">
            <a:extLst>
              <a:ext uri="{FF2B5EF4-FFF2-40B4-BE49-F238E27FC236}">
                <a16:creationId xmlns:a16="http://schemas.microsoft.com/office/drawing/2014/main" id="{6D4C433C-58CE-5E50-6F28-36750B60ABE4}"/>
              </a:ext>
            </a:extLst>
          </p:cNvPr>
          <p:cNvSpPr>
            <a:spLocks noGrp="1"/>
          </p:cNvSpPr>
          <p:nvPr>
            <p:ph type="ftr" sz="quarter" idx="11"/>
          </p:nvPr>
        </p:nvSpPr>
        <p:spPr/>
        <p:txBody>
          <a:bodyPr/>
          <a:lstStyle>
            <a:lvl1pPr>
              <a:defRPr/>
            </a:lvl1pPr>
          </a:lstStyle>
          <a:p>
            <a:pPr>
              <a:defRPr/>
            </a:pPr>
            <a:endParaRPr lang="zh-CN" altLang="en-US"/>
          </a:p>
        </p:txBody>
      </p:sp>
      <p:sp>
        <p:nvSpPr>
          <p:cNvPr id="12" name="灯片编号占位符 3">
            <a:extLst>
              <a:ext uri="{FF2B5EF4-FFF2-40B4-BE49-F238E27FC236}">
                <a16:creationId xmlns:a16="http://schemas.microsoft.com/office/drawing/2014/main" id="{09DE6C06-AF9B-5910-C7C1-671C11556872}"/>
              </a:ext>
            </a:extLst>
          </p:cNvPr>
          <p:cNvSpPr>
            <a:spLocks noGrp="1"/>
          </p:cNvSpPr>
          <p:nvPr>
            <p:ph type="sldNum" sz="quarter" idx="12"/>
          </p:nvPr>
        </p:nvSpPr>
        <p:spPr/>
        <p:txBody>
          <a:bodyPr/>
          <a:lstStyle>
            <a:lvl1pPr>
              <a:defRPr/>
            </a:lvl1pPr>
          </a:lstStyle>
          <a:p>
            <a:fld id="{0805168C-7A68-475F-A6AF-26BF408E2C3F}" type="slidenum">
              <a:rPr lang="zh-CN" altLang="en-US"/>
              <a:pPr/>
              <a:t>‹#›</a:t>
            </a:fld>
            <a:endParaRPr lang="zh-CN" altLang="en-US"/>
          </a:p>
        </p:txBody>
      </p:sp>
    </p:spTree>
    <p:extLst>
      <p:ext uri="{BB962C8B-B14F-4D97-AF65-F5344CB8AC3E}">
        <p14:creationId xmlns:p14="http://schemas.microsoft.com/office/powerpoint/2010/main" val="16588323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2" name="图片 15">
            <a:extLst>
              <a:ext uri="{FF2B5EF4-FFF2-40B4-BE49-F238E27FC236}">
                <a16:creationId xmlns:a16="http://schemas.microsoft.com/office/drawing/2014/main" id="{7255D910-A170-3B59-65EE-80D418596ABB}"/>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r="25000" b="5811"/>
          <a:stretch>
            <a:fillRect/>
          </a:stretch>
        </p:blipFill>
        <p:spPr bwMode="auto">
          <a:xfrm>
            <a:off x="0" y="0"/>
            <a:ext cx="9144000" cy="769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图片 16">
            <a:extLst>
              <a:ext uri="{FF2B5EF4-FFF2-40B4-BE49-F238E27FC236}">
                <a16:creationId xmlns:a16="http://schemas.microsoft.com/office/drawing/2014/main" id="{25BA7C17-B8E6-923D-1759-79CC77C6D2B1}"/>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t="45297" b="33980"/>
          <a:stretch>
            <a:fillRect/>
          </a:stretch>
        </p:blipFill>
        <p:spPr bwMode="auto">
          <a:xfrm>
            <a:off x="0" y="6669088"/>
            <a:ext cx="91440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17" name="Rectangle 13"/>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r>
              <a:rPr lang="zh-CN" altLang="en-US" noProof="1"/>
              <a:t>单击此处编辑母版副标题样式</a:t>
            </a:r>
          </a:p>
        </p:txBody>
      </p:sp>
      <p:sp>
        <p:nvSpPr>
          <p:cNvPr id="4" name="Rectangle 14">
            <a:extLst>
              <a:ext uri="{FF2B5EF4-FFF2-40B4-BE49-F238E27FC236}">
                <a16:creationId xmlns:a16="http://schemas.microsoft.com/office/drawing/2014/main" id="{83D38C13-2EFA-CCE0-8D64-E6D2CD828AA3}"/>
              </a:ext>
            </a:extLst>
          </p:cNvPr>
          <p:cNvSpPr>
            <a:spLocks noGrp="1" noChangeArrowheads="1"/>
          </p:cNvSpPr>
          <p:nvPr>
            <p:ph type="dt" sz="half" idx="10"/>
          </p:nvPr>
        </p:nvSpPr>
        <p:spPr>
          <a:xfrm>
            <a:off x="990600" y="6248400"/>
            <a:ext cx="1905000" cy="457200"/>
          </a:xfrm>
        </p:spPr>
        <p:txBody>
          <a:bodyPr/>
          <a:lstStyle>
            <a:lvl1pPr>
              <a:defRPr>
                <a:solidFill>
                  <a:schemeClr val="bg2"/>
                </a:solidFill>
              </a:defRPr>
            </a:lvl1pPr>
          </a:lstStyle>
          <a:p>
            <a:pPr>
              <a:defRPr/>
            </a:pPr>
            <a:endParaRPr lang="en-US" altLang="zh-CN"/>
          </a:p>
        </p:txBody>
      </p:sp>
      <p:sp>
        <p:nvSpPr>
          <p:cNvPr id="5" name="Rectangle 15">
            <a:extLst>
              <a:ext uri="{FF2B5EF4-FFF2-40B4-BE49-F238E27FC236}">
                <a16:creationId xmlns:a16="http://schemas.microsoft.com/office/drawing/2014/main" id="{CD3811BB-3A02-8C80-81D1-CED3B2214951}"/>
              </a:ext>
            </a:extLst>
          </p:cNvPr>
          <p:cNvSpPr>
            <a:spLocks noGrp="1" noChangeArrowheads="1"/>
          </p:cNvSpPr>
          <p:nvPr>
            <p:ph type="ftr" sz="quarter" idx="11"/>
          </p:nvPr>
        </p:nvSpPr>
        <p:spPr>
          <a:xfrm>
            <a:off x="3429000" y="6248400"/>
            <a:ext cx="2895600" cy="457200"/>
          </a:xfrm>
        </p:spPr>
        <p:txBody>
          <a:bodyPr/>
          <a:lstStyle>
            <a:lvl1pPr>
              <a:defRPr>
                <a:solidFill>
                  <a:schemeClr val="bg2"/>
                </a:solidFill>
              </a:defRPr>
            </a:lvl1pPr>
          </a:lstStyle>
          <a:p>
            <a:pPr>
              <a:defRPr/>
            </a:pPr>
            <a:endParaRPr lang="en-US" altLang="zh-CN"/>
          </a:p>
        </p:txBody>
      </p:sp>
      <p:sp>
        <p:nvSpPr>
          <p:cNvPr id="6" name="Rectangle 16">
            <a:extLst>
              <a:ext uri="{FF2B5EF4-FFF2-40B4-BE49-F238E27FC236}">
                <a16:creationId xmlns:a16="http://schemas.microsoft.com/office/drawing/2014/main" id="{97CC2FC7-60FB-6003-FDC3-EF7230AFE0AF}"/>
              </a:ext>
            </a:extLst>
          </p:cNvPr>
          <p:cNvSpPr>
            <a:spLocks noGrp="1" noChangeArrowheads="1"/>
          </p:cNvSpPr>
          <p:nvPr>
            <p:ph type="sldNum" sz="quarter" idx="12"/>
          </p:nvPr>
        </p:nvSpPr>
        <p:spPr>
          <a:xfrm>
            <a:off x="6858000" y="6248400"/>
            <a:ext cx="1905000" cy="457200"/>
          </a:xfrm>
        </p:spPr>
        <p:txBody>
          <a:bodyPr/>
          <a:lstStyle>
            <a:lvl1pPr>
              <a:defRPr>
                <a:solidFill>
                  <a:schemeClr val="bg2"/>
                </a:solidFill>
              </a:defRPr>
            </a:lvl1pPr>
          </a:lstStyle>
          <a:p>
            <a:fld id="{9F8EF7B2-B352-4943-8117-F8B46DB1A5D5}" type="slidenum">
              <a:rPr lang="en-US" altLang="zh-CN"/>
              <a:pPr/>
              <a:t>‹#›</a:t>
            </a:fld>
            <a:endParaRPr lang="en-US" altLang="zh-CN"/>
          </a:p>
        </p:txBody>
      </p:sp>
    </p:spTree>
    <p:extLst>
      <p:ext uri="{BB962C8B-B14F-4D97-AF65-F5344CB8AC3E}">
        <p14:creationId xmlns:p14="http://schemas.microsoft.com/office/powerpoint/2010/main" val="3591668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pic>
        <p:nvPicPr>
          <p:cNvPr id="4" name="图片 15">
            <a:extLst>
              <a:ext uri="{FF2B5EF4-FFF2-40B4-BE49-F238E27FC236}">
                <a16:creationId xmlns:a16="http://schemas.microsoft.com/office/drawing/2014/main" id="{A9F1ADBC-ADCE-3CAE-1D2C-08528BF7D610}"/>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r="25000" b="5811"/>
          <a:stretch>
            <a:fillRect/>
          </a:stretch>
        </p:blipFill>
        <p:spPr bwMode="auto">
          <a:xfrm>
            <a:off x="0" y="0"/>
            <a:ext cx="9144000" cy="769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2">
            <a:extLst>
              <a:ext uri="{FF2B5EF4-FFF2-40B4-BE49-F238E27FC236}">
                <a16:creationId xmlns:a16="http://schemas.microsoft.com/office/drawing/2014/main" id="{E939BCC4-7441-01C6-97F5-D9A106BDF60A}"/>
              </a:ext>
            </a:extLst>
          </p:cNvPr>
          <p:cNvSpPr>
            <a:spLocks noChangeArrowheads="1"/>
          </p:cNvSpPr>
          <p:nvPr/>
        </p:nvSpPr>
        <p:spPr bwMode="ltGray">
          <a:xfrm>
            <a:off x="417513" y="1098550"/>
            <a:ext cx="438150" cy="47466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algn="ctr" eaLnBrk="1" hangingPunct="1">
              <a:buFontTx/>
              <a:buNone/>
              <a:defRPr/>
            </a:pPr>
            <a:endParaRPr kumimoji="1" lang="zh-CN" altLang="zh-CN" sz="2400"/>
          </a:p>
        </p:txBody>
      </p:sp>
      <p:sp>
        <p:nvSpPr>
          <p:cNvPr id="6" name="Rectangle 3">
            <a:extLst>
              <a:ext uri="{FF2B5EF4-FFF2-40B4-BE49-F238E27FC236}">
                <a16:creationId xmlns:a16="http://schemas.microsoft.com/office/drawing/2014/main" id="{19EE1984-C5FC-09E5-7DED-401D1D5D1FFB}"/>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algn="ctr" eaLnBrk="1" hangingPunct="1">
              <a:buFontTx/>
              <a:buNone/>
              <a:defRPr/>
            </a:pPr>
            <a:endParaRPr kumimoji="1" lang="zh-CN" altLang="zh-CN" sz="2400"/>
          </a:p>
        </p:txBody>
      </p:sp>
      <p:sp>
        <p:nvSpPr>
          <p:cNvPr id="7" name="Rectangle 4">
            <a:extLst>
              <a:ext uri="{FF2B5EF4-FFF2-40B4-BE49-F238E27FC236}">
                <a16:creationId xmlns:a16="http://schemas.microsoft.com/office/drawing/2014/main" id="{03EF511E-9BBF-E08F-8D54-CBB00080210E}"/>
              </a:ext>
            </a:extLst>
          </p:cNvPr>
          <p:cNvSpPr>
            <a:spLocks noChangeArrowheads="1"/>
          </p:cNvSpPr>
          <p:nvPr/>
        </p:nvSpPr>
        <p:spPr bwMode="ltGray">
          <a:xfrm>
            <a:off x="541338" y="1520825"/>
            <a:ext cx="422275" cy="474663"/>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algn="ctr" eaLnBrk="1" hangingPunct="1">
              <a:buFontTx/>
              <a:buNone/>
              <a:defRPr/>
            </a:pPr>
            <a:endParaRPr kumimoji="1" lang="zh-CN" altLang="zh-CN" sz="2400"/>
          </a:p>
        </p:txBody>
      </p:sp>
      <p:sp>
        <p:nvSpPr>
          <p:cNvPr id="8" name="Rectangle 5">
            <a:extLst>
              <a:ext uri="{FF2B5EF4-FFF2-40B4-BE49-F238E27FC236}">
                <a16:creationId xmlns:a16="http://schemas.microsoft.com/office/drawing/2014/main" id="{1821CAF0-B305-E06E-EA83-CA985035D690}"/>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algn="ctr" eaLnBrk="1" hangingPunct="1">
              <a:buFontTx/>
              <a:buNone/>
              <a:defRPr/>
            </a:pPr>
            <a:endParaRPr kumimoji="1" lang="zh-CN" altLang="zh-CN" sz="2400"/>
          </a:p>
        </p:txBody>
      </p:sp>
      <p:sp>
        <p:nvSpPr>
          <p:cNvPr id="9" name="Rectangle 6">
            <a:extLst>
              <a:ext uri="{FF2B5EF4-FFF2-40B4-BE49-F238E27FC236}">
                <a16:creationId xmlns:a16="http://schemas.microsoft.com/office/drawing/2014/main" id="{9BE27E3E-E63B-CC93-C86C-4DB8AD3E984B}"/>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algn="ctr" eaLnBrk="1" hangingPunct="1">
              <a:buFontTx/>
              <a:buNone/>
              <a:defRPr/>
            </a:pPr>
            <a:endParaRPr kumimoji="1" lang="zh-CN" altLang="zh-CN" sz="2400"/>
          </a:p>
        </p:txBody>
      </p:sp>
      <p:sp>
        <p:nvSpPr>
          <p:cNvPr id="10" name="Rectangle 7">
            <a:extLst>
              <a:ext uri="{FF2B5EF4-FFF2-40B4-BE49-F238E27FC236}">
                <a16:creationId xmlns:a16="http://schemas.microsoft.com/office/drawing/2014/main" id="{EC4CCCF5-C458-CF12-2805-956FF7F408F9}"/>
              </a:ext>
            </a:extLst>
          </p:cNvPr>
          <p:cNvSpPr>
            <a:spLocks noChangeArrowheads="1"/>
          </p:cNvSpPr>
          <p:nvPr/>
        </p:nvSpPr>
        <p:spPr bwMode="gray">
          <a:xfrm>
            <a:off x="762000" y="990600"/>
            <a:ext cx="31750" cy="1052513"/>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algn="ctr" eaLnBrk="1" hangingPunct="1">
              <a:buFontTx/>
              <a:buNone/>
              <a:defRPr/>
            </a:pPr>
            <a:endParaRPr kumimoji="1" lang="zh-CN" altLang="zh-CN" sz="2400"/>
          </a:p>
        </p:txBody>
      </p:sp>
      <p:sp>
        <p:nvSpPr>
          <p:cNvPr id="11" name="Rectangle 8">
            <a:extLst>
              <a:ext uri="{FF2B5EF4-FFF2-40B4-BE49-F238E27FC236}">
                <a16:creationId xmlns:a16="http://schemas.microsoft.com/office/drawing/2014/main" id="{D9F15FF9-B8A1-7F3D-B575-F7181D373610}"/>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algn="ctr" eaLnBrk="1" hangingPunct="1">
              <a:buFontTx/>
              <a:buNone/>
              <a:defRPr/>
            </a:pPr>
            <a:endParaRPr kumimoji="1" lang="zh-CN" altLang="zh-CN" sz="2400"/>
          </a:p>
        </p:txBody>
      </p:sp>
      <p:pic>
        <p:nvPicPr>
          <p:cNvPr id="12" name="图片 23">
            <a:extLst>
              <a:ext uri="{FF2B5EF4-FFF2-40B4-BE49-F238E27FC236}">
                <a16:creationId xmlns:a16="http://schemas.microsoft.com/office/drawing/2014/main" id="{80F952D6-628C-FBD7-CAB0-39D32328288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t="45297" b="33980"/>
          <a:stretch>
            <a:fillRect/>
          </a:stretch>
        </p:blipFill>
        <p:spPr bwMode="auto">
          <a:xfrm>
            <a:off x="0" y="6669088"/>
            <a:ext cx="91440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idx="1"/>
          </p:nvPr>
        </p:nvSpPr>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13" name="Rectangle 11">
            <a:extLst>
              <a:ext uri="{FF2B5EF4-FFF2-40B4-BE49-F238E27FC236}">
                <a16:creationId xmlns:a16="http://schemas.microsoft.com/office/drawing/2014/main" id="{A432EEE2-A10A-D428-642D-8F4BA539E320}"/>
              </a:ext>
            </a:extLst>
          </p:cNvPr>
          <p:cNvSpPr>
            <a:spLocks noGrp="1" noChangeArrowheads="1"/>
          </p:cNvSpPr>
          <p:nvPr>
            <p:ph type="dt" sz="half" idx="10"/>
          </p:nvPr>
        </p:nvSpPr>
        <p:spPr/>
        <p:txBody>
          <a:bodyPr/>
          <a:lstStyle>
            <a:lvl1pPr>
              <a:defRPr/>
            </a:lvl1pPr>
          </a:lstStyle>
          <a:p>
            <a:pPr>
              <a:defRPr/>
            </a:pPr>
            <a:endParaRPr lang="en-US" altLang="zh-CN"/>
          </a:p>
        </p:txBody>
      </p:sp>
      <p:sp>
        <p:nvSpPr>
          <p:cNvPr id="14" name="Rectangle 12">
            <a:extLst>
              <a:ext uri="{FF2B5EF4-FFF2-40B4-BE49-F238E27FC236}">
                <a16:creationId xmlns:a16="http://schemas.microsoft.com/office/drawing/2014/main" id="{CEAA7349-8ACC-32F6-A153-292E482B47D9}"/>
              </a:ext>
            </a:extLst>
          </p:cNvPr>
          <p:cNvSpPr>
            <a:spLocks noGrp="1" noChangeArrowheads="1"/>
          </p:cNvSpPr>
          <p:nvPr>
            <p:ph type="ftr" sz="quarter" idx="11"/>
          </p:nvPr>
        </p:nvSpPr>
        <p:spPr/>
        <p:txBody>
          <a:bodyPr/>
          <a:lstStyle>
            <a:lvl1pPr>
              <a:defRPr/>
            </a:lvl1pPr>
          </a:lstStyle>
          <a:p>
            <a:pPr>
              <a:defRPr/>
            </a:pPr>
            <a:endParaRPr lang="en-US" altLang="zh-CN"/>
          </a:p>
        </p:txBody>
      </p:sp>
      <p:sp>
        <p:nvSpPr>
          <p:cNvPr id="15" name="Rectangle 13">
            <a:extLst>
              <a:ext uri="{FF2B5EF4-FFF2-40B4-BE49-F238E27FC236}">
                <a16:creationId xmlns:a16="http://schemas.microsoft.com/office/drawing/2014/main" id="{72466285-5D72-7E2A-2CCA-49053879D9C4}"/>
              </a:ext>
            </a:extLst>
          </p:cNvPr>
          <p:cNvSpPr>
            <a:spLocks noGrp="1" noChangeArrowheads="1"/>
          </p:cNvSpPr>
          <p:nvPr>
            <p:ph type="sldNum" sz="quarter" idx="12"/>
          </p:nvPr>
        </p:nvSpPr>
        <p:spPr/>
        <p:txBody>
          <a:bodyPr/>
          <a:lstStyle>
            <a:lvl1pPr>
              <a:defRPr/>
            </a:lvl1pPr>
          </a:lstStyle>
          <a:p>
            <a:fld id="{650DA192-C349-414D-8A56-9182EF95ADDD}" type="slidenum">
              <a:rPr lang="en-US" altLang="zh-CN"/>
              <a:pPr/>
              <a:t>‹#›</a:t>
            </a:fld>
            <a:endParaRPr lang="en-US" altLang="zh-CN"/>
          </a:p>
        </p:txBody>
      </p:sp>
    </p:spTree>
    <p:extLst>
      <p:ext uri="{BB962C8B-B14F-4D97-AF65-F5344CB8AC3E}">
        <p14:creationId xmlns:p14="http://schemas.microsoft.com/office/powerpoint/2010/main" val="264128102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4" name="Rectangle 7">
            <a:extLst>
              <a:ext uri="{FF2B5EF4-FFF2-40B4-BE49-F238E27FC236}">
                <a16:creationId xmlns:a16="http://schemas.microsoft.com/office/drawing/2014/main" id="{07E7D00A-28C3-1D19-49D6-F37DC20B3902}"/>
              </a:ext>
            </a:extLst>
          </p:cNvPr>
          <p:cNvSpPr>
            <a:spLocks noChangeArrowheads="1"/>
          </p:cNvSpPr>
          <p:nvPr/>
        </p:nvSpPr>
        <p:spPr bwMode="gray">
          <a:xfrm>
            <a:off x="762000" y="1905000"/>
            <a:ext cx="31750" cy="1052513"/>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algn="ctr" eaLnBrk="1" hangingPunct="1">
              <a:buFontTx/>
              <a:buNone/>
              <a:defRPr/>
            </a:pPr>
            <a:endParaRPr kumimoji="1" lang="zh-CN" altLang="zh-CN" sz="2400"/>
          </a:p>
        </p:txBody>
      </p:sp>
      <p:pic>
        <p:nvPicPr>
          <p:cNvPr id="5" name="图片 16">
            <a:extLst>
              <a:ext uri="{FF2B5EF4-FFF2-40B4-BE49-F238E27FC236}">
                <a16:creationId xmlns:a16="http://schemas.microsoft.com/office/drawing/2014/main" id="{6278AAB5-D190-E200-44F3-194D3A6A99D0}"/>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r="25000" b="5811"/>
          <a:stretch>
            <a:fillRect/>
          </a:stretch>
        </p:blipFill>
        <p:spPr bwMode="auto">
          <a:xfrm>
            <a:off x="0" y="0"/>
            <a:ext cx="9144000" cy="769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noProof="1"/>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a:t>单击此处编辑母版文本样式</a:t>
            </a:r>
          </a:p>
        </p:txBody>
      </p:sp>
      <p:sp>
        <p:nvSpPr>
          <p:cNvPr id="6" name="Rectangle 11">
            <a:extLst>
              <a:ext uri="{FF2B5EF4-FFF2-40B4-BE49-F238E27FC236}">
                <a16:creationId xmlns:a16="http://schemas.microsoft.com/office/drawing/2014/main" id="{6D1EDCED-0C74-C2BD-D90C-C8E034A368A8}"/>
              </a:ext>
            </a:extLst>
          </p:cNvPr>
          <p:cNvSpPr>
            <a:spLocks noGrp="1" noChangeArrowheads="1"/>
          </p:cNvSpPr>
          <p:nvPr>
            <p:ph type="dt" sz="half" idx="10"/>
          </p:nvPr>
        </p:nvSpPr>
        <p:spPr/>
        <p:txBody>
          <a:bodyPr/>
          <a:lstStyle>
            <a:lvl1pPr>
              <a:defRPr/>
            </a:lvl1pPr>
          </a:lstStyle>
          <a:p>
            <a:pPr>
              <a:defRPr/>
            </a:pPr>
            <a:endParaRPr lang="en-US" altLang="zh-CN"/>
          </a:p>
        </p:txBody>
      </p:sp>
      <p:sp>
        <p:nvSpPr>
          <p:cNvPr id="7" name="Rectangle 12">
            <a:extLst>
              <a:ext uri="{FF2B5EF4-FFF2-40B4-BE49-F238E27FC236}">
                <a16:creationId xmlns:a16="http://schemas.microsoft.com/office/drawing/2014/main" id="{A92C61C6-BE5B-134C-C1D5-B3E02896D5AA}"/>
              </a:ext>
            </a:extLst>
          </p:cNvPr>
          <p:cNvSpPr>
            <a:spLocks noGrp="1" noChangeArrowheads="1"/>
          </p:cNvSpPr>
          <p:nvPr>
            <p:ph type="ftr" sz="quarter" idx="11"/>
          </p:nvPr>
        </p:nvSpPr>
        <p:spPr/>
        <p:txBody>
          <a:bodyPr/>
          <a:lstStyle>
            <a:lvl1pPr>
              <a:defRPr/>
            </a:lvl1pPr>
          </a:lstStyle>
          <a:p>
            <a:pPr>
              <a:defRPr/>
            </a:pPr>
            <a:endParaRPr lang="en-US" altLang="zh-CN"/>
          </a:p>
        </p:txBody>
      </p:sp>
      <p:sp>
        <p:nvSpPr>
          <p:cNvPr id="8" name="Rectangle 13">
            <a:extLst>
              <a:ext uri="{FF2B5EF4-FFF2-40B4-BE49-F238E27FC236}">
                <a16:creationId xmlns:a16="http://schemas.microsoft.com/office/drawing/2014/main" id="{230B8058-5B16-81E1-56CC-BE8EE277D66E}"/>
              </a:ext>
            </a:extLst>
          </p:cNvPr>
          <p:cNvSpPr>
            <a:spLocks noGrp="1" noChangeArrowheads="1"/>
          </p:cNvSpPr>
          <p:nvPr>
            <p:ph type="sldNum" sz="quarter" idx="12"/>
          </p:nvPr>
        </p:nvSpPr>
        <p:spPr/>
        <p:txBody>
          <a:bodyPr/>
          <a:lstStyle>
            <a:lvl1pPr>
              <a:defRPr/>
            </a:lvl1pPr>
          </a:lstStyle>
          <a:p>
            <a:fld id="{29156746-4161-4C00-8A99-AD89A3E1FD30}" type="slidenum">
              <a:rPr lang="en-US" altLang="zh-CN"/>
              <a:pPr/>
              <a:t>‹#›</a:t>
            </a:fld>
            <a:endParaRPr lang="en-US" altLang="zh-CN"/>
          </a:p>
        </p:txBody>
      </p:sp>
    </p:spTree>
    <p:extLst>
      <p:ext uri="{BB962C8B-B14F-4D97-AF65-F5344CB8AC3E}">
        <p14:creationId xmlns:p14="http://schemas.microsoft.com/office/powerpoint/2010/main" val="23993290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83B79414-40E1-F6D9-8DD0-4C36BB1C9262}"/>
              </a:ext>
            </a:extLst>
          </p:cNvPr>
          <p:cNvSpPr>
            <a:spLocks noChangeArrowheads="1"/>
          </p:cNvSpPr>
          <p:nvPr/>
        </p:nvSpPr>
        <p:spPr bwMode="ltGray">
          <a:xfrm>
            <a:off x="417513" y="1098550"/>
            <a:ext cx="438150" cy="47466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algn="ctr" eaLnBrk="1" hangingPunct="1">
              <a:buFontTx/>
              <a:buNone/>
              <a:defRPr/>
            </a:pPr>
            <a:endParaRPr kumimoji="1" lang="zh-CN" altLang="zh-CN" sz="2400"/>
          </a:p>
        </p:txBody>
      </p:sp>
      <p:sp>
        <p:nvSpPr>
          <p:cNvPr id="6" name="Rectangle 3">
            <a:extLst>
              <a:ext uri="{FF2B5EF4-FFF2-40B4-BE49-F238E27FC236}">
                <a16:creationId xmlns:a16="http://schemas.microsoft.com/office/drawing/2014/main" id="{3FBB5E0C-618D-BAD5-D796-0E5E446C522C}"/>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algn="ctr" eaLnBrk="1" hangingPunct="1">
              <a:buFontTx/>
              <a:buNone/>
              <a:defRPr/>
            </a:pPr>
            <a:endParaRPr kumimoji="1" lang="zh-CN" altLang="zh-CN" sz="2400"/>
          </a:p>
        </p:txBody>
      </p:sp>
      <p:sp>
        <p:nvSpPr>
          <p:cNvPr id="7" name="Rectangle 4">
            <a:extLst>
              <a:ext uri="{FF2B5EF4-FFF2-40B4-BE49-F238E27FC236}">
                <a16:creationId xmlns:a16="http://schemas.microsoft.com/office/drawing/2014/main" id="{4FCDABD2-3ADC-39E5-D384-17880F7E55D8}"/>
              </a:ext>
            </a:extLst>
          </p:cNvPr>
          <p:cNvSpPr>
            <a:spLocks noChangeArrowheads="1"/>
          </p:cNvSpPr>
          <p:nvPr/>
        </p:nvSpPr>
        <p:spPr bwMode="ltGray">
          <a:xfrm>
            <a:off x="541338" y="1520825"/>
            <a:ext cx="422275" cy="474663"/>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algn="ctr" eaLnBrk="1" hangingPunct="1">
              <a:buFontTx/>
              <a:buNone/>
              <a:defRPr/>
            </a:pPr>
            <a:endParaRPr kumimoji="1" lang="zh-CN" altLang="zh-CN" sz="2400"/>
          </a:p>
        </p:txBody>
      </p:sp>
      <p:sp>
        <p:nvSpPr>
          <p:cNvPr id="8" name="Rectangle 5">
            <a:extLst>
              <a:ext uri="{FF2B5EF4-FFF2-40B4-BE49-F238E27FC236}">
                <a16:creationId xmlns:a16="http://schemas.microsoft.com/office/drawing/2014/main" id="{C80E30E3-323E-DA5C-E779-2067AE627840}"/>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algn="ctr" eaLnBrk="1" hangingPunct="1">
              <a:buFontTx/>
              <a:buNone/>
              <a:defRPr/>
            </a:pPr>
            <a:endParaRPr kumimoji="1" lang="zh-CN" altLang="zh-CN" sz="2400"/>
          </a:p>
        </p:txBody>
      </p:sp>
      <p:sp>
        <p:nvSpPr>
          <p:cNvPr id="9" name="Rectangle 6">
            <a:extLst>
              <a:ext uri="{FF2B5EF4-FFF2-40B4-BE49-F238E27FC236}">
                <a16:creationId xmlns:a16="http://schemas.microsoft.com/office/drawing/2014/main" id="{925950E4-A9AD-D35D-F607-141B67D0807B}"/>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algn="ctr" eaLnBrk="1" hangingPunct="1">
              <a:buFontTx/>
              <a:buNone/>
              <a:defRPr/>
            </a:pPr>
            <a:endParaRPr kumimoji="1" lang="zh-CN" altLang="zh-CN" sz="2400"/>
          </a:p>
        </p:txBody>
      </p:sp>
      <p:sp>
        <p:nvSpPr>
          <p:cNvPr id="10" name="Rectangle 7">
            <a:extLst>
              <a:ext uri="{FF2B5EF4-FFF2-40B4-BE49-F238E27FC236}">
                <a16:creationId xmlns:a16="http://schemas.microsoft.com/office/drawing/2014/main" id="{8103F407-3A58-AA6A-194B-8C3EDD4BFF89}"/>
              </a:ext>
            </a:extLst>
          </p:cNvPr>
          <p:cNvSpPr>
            <a:spLocks noChangeArrowheads="1"/>
          </p:cNvSpPr>
          <p:nvPr/>
        </p:nvSpPr>
        <p:spPr bwMode="gray">
          <a:xfrm>
            <a:off x="762000" y="990600"/>
            <a:ext cx="31750" cy="1052513"/>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algn="ctr" eaLnBrk="1" hangingPunct="1">
              <a:buFontTx/>
              <a:buNone/>
              <a:defRPr/>
            </a:pPr>
            <a:endParaRPr kumimoji="1" lang="zh-CN" altLang="zh-CN" sz="2400"/>
          </a:p>
        </p:txBody>
      </p:sp>
      <p:sp>
        <p:nvSpPr>
          <p:cNvPr id="11" name="Rectangle 8">
            <a:extLst>
              <a:ext uri="{FF2B5EF4-FFF2-40B4-BE49-F238E27FC236}">
                <a16:creationId xmlns:a16="http://schemas.microsoft.com/office/drawing/2014/main" id="{4680D053-AADA-8D71-5B25-8525CF667203}"/>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algn="ctr" eaLnBrk="1" hangingPunct="1">
              <a:buFontTx/>
              <a:buNone/>
              <a:defRPr/>
            </a:pPr>
            <a:endParaRPr kumimoji="1" lang="zh-CN" altLang="zh-CN" sz="2400"/>
          </a:p>
        </p:txBody>
      </p:sp>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sz="half" idx="1"/>
          </p:nvPr>
        </p:nvSpPr>
        <p:spPr>
          <a:xfrm>
            <a:off x="1182688" y="2017713"/>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5145088" y="2017713"/>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12" name="Rectangle 11">
            <a:extLst>
              <a:ext uri="{FF2B5EF4-FFF2-40B4-BE49-F238E27FC236}">
                <a16:creationId xmlns:a16="http://schemas.microsoft.com/office/drawing/2014/main" id="{6B562763-B9AF-C502-4FA7-4F0872F018DA}"/>
              </a:ext>
            </a:extLst>
          </p:cNvPr>
          <p:cNvSpPr>
            <a:spLocks noGrp="1" noChangeArrowheads="1"/>
          </p:cNvSpPr>
          <p:nvPr>
            <p:ph type="dt" sz="half" idx="10"/>
          </p:nvPr>
        </p:nvSpPr>
        <p:spPr/>
        <p:txBody>
          <a:bodyPr/>
          <a:lstStyle>
            <a:lvl1pPr>
              <a:defRPr/>
            </a:lvl1pPr>
          </a:lstStyle>
          <a:p>
            <a:pPr>
              <a:defRPr/>
            </a:pPr>
            <a:endParaRPr lang="en-US" altLang="zh-CN"/>
          </a:p>
        </p:txBody>
      </p:sp>
      <p:sp>
        <p:nvSpPr>
          <p:cNvPr id="13" name="Rectangle 12">
            <a:extLst>
              <a:ext uri="{FF2B5EF4-FFF2-40B4-BE49-F238E27FC236}">
                <a16:creationId xmlns:a16="http://schemas.microsoft.com/office/drawing/2014/main" id="{A257333F-875F-B4E1-97FF-23D8D48F128D}"/>
              </a:ext>
            </a:extLst>
          </p:cNvPr>
          <p:cNvSpPr>
            <a:spLocks noGrp="1" noChangeArrowheads="1"/>
          </p:cNvSpPr>
          <p:nvPr>
            <p:ph type="ftr" sz="quarter" idx="11"/>
          </p:nvPr>
        </p:nvSpPr>
        <p:spPr/>
        <p:txBody>
          <a:bodyPr/>
          <a:lstStyle>
            <a:lvl1pPr>
              <a:defRPr/>
            </a:lvl1pPr>
          </a:lstStyle>
          <a:p>
            <a:pPr>
              <a:defRPr/>
            </a:pPr>
            <a:endParaRPr lang="en-US" altLang="zh-CN"/>
          </a:p>
        </p:txBody>
      </p:sp>
      <p:sp>
        <p:nvSpPr>
          <p:cNvPr id="14" name="Rectangle 13">
            <a:extLst>
              <a:ext uri="{FF2B5EF4-FFF2-40B4-BE49-F238E27FC236}">
                <a16:creationId xmlns:a16="http://schemas.microsoft.com/office/drawing/2014/main" id="{B35F1CBC-0C8E-424F-4A57-0B716584B905}"/>
              </a:ext>
            </a:extLst>
          </p:cNvPr>
          <p:cNvSpPr>
            <a:spLocks noGrp="1" noChangeArrowheads="1"/>
          </p:cNvSpPr>
          <p:nvPr>
            <p:ph type="sldNum" sz="quarter" idx="12"/>
          </p:nvPr>
        </p:nvSpPr>
        <p:spPr/>
        <p:txBody>
          <a:bodyPr/>
          <a:lstStyle>
            <a:lvl1pPr>
              <a:defRPr/>
            </a:lvl1pPr>
          </a:lstStyle>
          <a:p>
            <a:fld id="{35E0F3FC-A6B9-447E-B98E-EECF5B840B7A}" type="slidenum">
              <a:rPr lang="en-US" altLang="zh-CN"/>
              <a:pPr/>
              <a:t>‹#›</a:t>
            </a:fld>
            <a:endParaRPr lang="en-US" altLang="zh-CN"/>
          </a:p>
        </p:txBody>
      </p:sp>
    </p:spTree>
    <p:extLst>
      <p:ext uri="{BB962C8B-B14F-4D97-AF65-F5344CB8AC3E}">
        <p14:creationId xmlns:p14="http://schemas.microsoft.com/office/powerpoint/2010/main" val="75096478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noProof="1"/>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7" name="Rectangle 11">
            <a:extLst>
              <a:ext uri="{FF2B5EF4-FFF2-40B4-BE49-F238E27FC236}">
                <a16:creationId xmlns:a16="http://schemas.microsoft.com/office/drawing/2014/main" id="{70EE9C5D-CF2B-9784-7FDB-ABE3DE9B7EB6}"/>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12">
            <a:extLst>
              <a:ext uri="{FF2B5EF4-FFF2-40B4-BE49-F238E27FC236}">
                <a16:creationId xmlns:a16="http://schemas.microsoft.com/office/drawing/2014/main" id="{F999C9A3-8F82-4707-EB86-98D85B502143}"/>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13">
            <a:extLst>
              <a:ext uri="{FF2B5EF4-FFF2-40B4-BE49-F238E27FC236}">
                <a16:creationId xmlns:a16="http://schemas.microsoft.com/office/drawing/2014/main" id="{6D19893D-923B-5095-600C-2D6DF4D7B6BB}"/>
              </a:ext>
            </a:extLst>
          </p:cNvPr>
          <p:cNvSpPr>
            <a:spLocks noGrp="1" noChangeArrowheads="1"/>
          </p:cNvSpPr>
          <p:nvPr>
            <p:ph type="sldNum" sz="quarter" idx="12"/>
          </p:nvPr>
        </p:nvSpPr>
        <p:spPr>
          <a:ln/>
        </p:spPr>
        <p:txBody>
          <a:bodyPr/>
          <a:lstStyle>
            <a:lvl1pPr>
              <a:defRPr/>
            </a:lvl1pPr>
          </a:lstStyle>
          <a:p>
            <a:fld id="{2A8CF949-9E13-4EE1-A8A0-606C46F99E97}" type="slidenum">
              <a:rPr lang="en-US" altLang="zh-CN"/>
              <a:pPr/>
              <a:t>‹#›</a:t>
            </a:fld>
            <a:endParaRPr lang="en-US" altLang="zh-CN"/>
          </a:p>
        </p:txBody>
      </p:sp>
    </p:spTree>
    <p:extLst>
      <p:ext uri="{BB962C8B-B14F-4D97-AF65-F5344CB8AC3E}">
        <p14:creationId xmlns:p14="http://schemas.microsoft.com/office/powerpoint/2010/main" val="37360130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4" name="Rectangle 7">
            <a:extLst>
              <a:ext uri="{FF2B5EF4-FFF2-40B4-BE49-F238E27FC236}">
                <a16:creationId xmlns:a16="http://schemas.microsoft.com/office/drawing/2014/main" id="{C6907EC7-F72D-9D13-24BB-97DF2A9BB0A8}"/>
              </a:ext>
            </a:extLst>
          </p:cNvPr>
          <p:cNvSpPr>
            <a:spLocks noChangeArrowheads="1"/>
          </p:cNvSpPr>
          <p:nvPr/>
        </p:nvSpPr>
        <p:spPr bwMode="gray">
          <a:xfrm>
            <a:off x="762000" y="1905000"/>
            <a:ext cx="31750" cy="1052513"/>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algn="ctr" eaLnBrk="1" hangingPunct="1">
              <a:buFontTx/>
              <a:buNone/>
              <a:defRPr/>
            </a:pPr>
            <a:endParaRPr kumimoji="1" lang="zh-CN" altLang="zh-CN" sz="2400"/>
          </a:p>
        </p:txBody>
      </p:sp>
      <p:pic>
        <p:nvPicPr>
          <p:cNvPr id="5" name="图片 16">
            <a:extLst>
              <a:ext uri="{FF2B5EF4-FFF2-40B4-BE49-F238E27FC236}">
                <a16:creationId xmlns:a16="http://schemas.microsoft.com/office/drawing/2014/main" id="{AC6E5355-81ED-9BE1-51EB-B28D69F6E2A5}"/>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r="25000" b="5811"/>
          <a:stretch>
            <a:fillRect/>
          </a:stretch>
        </p:blipFill>
        <p:spPr bwMode="auto">
          <a:xfrm>
            <a:off x="0" y="0"/>
            <a:ext cx="9144000" cy="769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noProof="1"/>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a:t>单击此处编辑母版文本样式</a:t>
            </a:r>
          </a:p>
        </p:txBody>
      </p:sp>
      <p:sp>
        <p:nvSpPr>
          <p:cNvPr id="6" name="Rectangle 11">
            <a:extLst>
              <a:ext uri="{FF2B5EF4-FFF2-40B4-BE49-F238E27FC236}">
                <a16:creationId xmlns:a16="http://schemas.microsoft.com/office/drawing/2014/main" id="{9BD71CC9-8503-EB44-5DEB-DF88EAC7A035}"/>
              </a:ext>
            </a:extLst>
          </p:cNvPr>
          <p:cNvSpPr>
            <a:spLocks noGrp="1" noChangeArrowheads="1"/>
          </p:cNvSpPr>
          <p:nvPr>
            <p:ph type="dt" sz="half" idx="10"/>
          </p:nvPr>
        </p:nvSpPr>
        <p:spPr/>
        <p:txBody>
          <a:bodyPr/>
          <a:lstStyle>
            <a:lvl1pPr>
              <a:defRPr/>
            </a:lvl1pPr>
          </a:lstStyle>
          <a:p>
            <a:pPr>
              <a:defRPr/>
            </a:pPr>
            <a:endParaRPr lang="en-US" altLang="zh-CN"/>
          </a:p>
        </p:txBody>
      </p:sp>
      <p:sp>
        <p:nvSpPr>
          <p:cNvPr id="7" name="Rectangle 12">
            <a:extLst>
              <a:ext uri="{FF2B5EF4-FFF2-40B4-BE49-F238E27FC236}">
                <a16:creationId xmlns:a16="http://schemas.microsoft.com/office/drawing/2014/main" id="{B97ED181-A2A7-747A-8B70-7CE0A83C3604}"/>
              </a:ext>
            </a:extLst>
          </p:cNvPr>
          <p:cNvSpPr>
            <a:spLocks noGrp="1" noChangeArrowheads="1"/>
          </p:cNvSpPr>
          <p:nvPr>
            <p:ph type="ftr" sz="quarter" idx="11"/>
          </p:nvPr>
        </p:nvSpPr>
        <p:spPr/>
        <p:txBody>
          <a:bodyPr/>
          <a:lstStyle>
            <a:lvl1pPr>
              <a:defRPr/>
            </a:lvl1pPr>
          </a:lstStyle>
          <a:p>
            <a:pPr>
              <a:defRPr/>
            </a:pPr>
            <a:endParaRPr lang="en-US" altLang="zh-CN"/>
          </a:p>
        </p:txBody>
      </p:sp>
      <p:sp>
        <p:nvSpPr>
          <p:cNvPr id="8" name="Rectangle 13">
            <a:extLst>
              <a:ext uri="{FF2B5EF4-FFF2-40B4-BE49-F238E27FC236}">
                <a16:creationId xmlns:a16="http://schemas.microsoft.com/office/drawing/2014/main" id="{5259C20B-3695-5BB4-B17B-92ABAC567C9F}"/>
              </a:ext>
            </a:extLst>
          </p:cNvPr>
          <p:cNvSpPr>
            <a:spLocks noGrp="1" noChangeArrowheads="1"/>
          </p:cNvSpPr>
          <p:nvPr>
            <p:ph type="sldNum" sz="quarter" idx="12"/>
          </p:nvPr>
        </p:nvSpPr>
        <p:spPr/>
        <p:txBody>
          <a:bodyPr/>
          <a:lstStyle>
            <a:lvl1pPr>
              <a:defRPr/>
            </a:lvl1pPr>
          </a:lstStyle>
          <a:p>
            <a:fld id="{1A6006E3-8EDF-48CD-A7ED-7C61DA7B78CF}" type="slidenum">
              <a:rPr lang="en-US" altLang="zh-CN"/>
              <a:pPr/>
              <a:t>‹#›</a:t>
            </a:fld>
            <a:endParaRPr lang="en-US" altLang="zh-CN"/>
          </a:p>
        </p:txBody>
      </p:sp>
    </p:spTree>
    <p:extLst>
      <p:ext uri="{BB962C8B-B14F-4D97-AF65-F5344CB8AC3E}">
        <p14:creationId xmlns:p14="http://schemas.microsoft.com/office/powerpoint/2010/main" val="321517125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pic>
        <p:nvPicPr>
          <p:cNvPr id="3" name="图片 15">
            <a:extLst>
              <a:ext uri="{FF2B5EF4-FFF2-40B4-BE49-F238E27FC236}">
                <a16:creationId xmlns:a16="http://schemas.microsoft.com/office/drawing/2014/main" id="{9F09380A-7E52-8357-B7F4-60CE8B8CDB76}"/>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t="45297" b="33980"/>
          <a:stretch>
            <a:fillRect/>
          </a:stretch>
        </p:blipFill>
        <p:spPr bwMode="auto">
          <a:xfrm>
            <a:off x="0" y="6669088"/>
            <a:ext cx="91440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p:txBody>
          <a:bodyPr/>
          <a:lstStyle/>
          <a:p>
            <a:r>
              <a:rPr lang="zh-CN" altLang="en-US" noProof="1"/>
              <a:t>单击此处编辑母版标题样式</a:t>
            </a:r>
          </a:p>
        </p:txBody>
      </p:sp>
      <p:sp>
        <p:nvSpPr>
          <p:cNvPr id="4" name="Rectangle 11">
            <a:extLst>
              <a:ext uri="{FF2B5EF4-FFF2-40B4-BE49-F238E27FC236}">
                <a16:creationId xmlns:a16="http://schemas.microsoft.com/office/drawing/2014/main" id="{4E480F83-A870-E497-253C-7639E2040EE3}"/>
              </a:ext>
            </a:extLst>
          </p:cNvPr>
          <p:cNvSpPr>
            <a:spLocks noGrp="1" noChangeArrowheads="1"/>
          </p:cNvSpPr>
          <p:nvPr>
            <p:ph type="dt" sz="half" idx="10"/>
          </p:nvPr>
        </p:nvSpPr>
        <p:spPr/>
        <p:txBody>
          <a:bodyPr/>
          <a:lstStyle>
            <a:lvl1pPr>
              <a:defRPr/>
            </a:lvl1pPr>
          </a:lstStyle>
          <a:p>
            <a:pPr>
              <a:defRPr/>
            </a:pPr>
            <a:endParaRPr lang="en-US" altLang="zh-CN"/>
          </a:p>
        </p:txBody>
      </p:sp>
      <p:sp>
        <p:nvSpPr>
          <p:cNvPr id="5" name="Rectangle 12">
            <a:extLst>
              <a:ext uri="{FF2B5EF4-FFF2-40B4-BE49-F238E27FC236}">
                <a16:creationId xmlns:a16="http://schemas.microsoft.com/office/drawing/2014/main" id="{A0A4A1B6-8355-7D90-0627-F8DE8207CDC1}"/>
              </a:ext>
            </a:extLst>
          </p:cNvPr>
          <p:cNvSpPr>
            <a:spLocks noGrp="1" noChangeArrowheads="1"/>
          </p:cNvSpPr>
          <p:nvPr>
            <p:ph type="ftr" sz="quarter" idx="11"/>
          </p:nvPr>
        </p:nvSpPr>
        <p:spPr/>
        <p:txBody>
          <a:bodyPr/>
          <a:lstStyle>
            <a:lvl1pPr>
              <a:defRPr/>
            </a:lvl1pPr>
          </a:lstStyle>
          <a:p>
            <a:pPr>
              <a:defRPr/>
            </a:pPr>
            <a:endParaRPr lang="en-US" altLang="zh-CN"/>
          </a:p>
        </p:txBody>
      </p:sp>
      <p:sp>
        <p:nvSpPr>
          <p:cNvPr id="6" name="Rectangle 13">
            <a:extLst>
              <a:ext uri="{FF2B5EF4-FFF2-40B4-BE49-F238E27FC236}">
                <a16:creationId xmlns:a16="http://schemas.microsoft.com/office/drawing/2014/main" id="{D194C84C-88C5-E070-6A80-E434F28B3C72}"/>
              </a:ext>
            </a:extLst>
          </p:cNvPr>
          <p:cNvSpPr>
            <a:spLocks noGrp="1" noChangeArrowheads="1"/>
          </p:cNvSpPr>
          <p:nvPr>
            <p:ph type="sldNum" sz="quarter" idx="12"/>
          </p:nvPr>
        </p:nvSpPr>
        <p:spPr/>
        <p:txBody>
          <a:bodyPr/>
          <a:lstStyle>
            <a:lvl1pPr>
              <a:defRPr/>
            </a:lvl1pPr>
          </a:lstStyle>
          <a:p>
            <a:fld id="{DB2B0E31-F1CD-427D-8F27-618CE84B02C2}" type="slidenum">
              <a:rPr lang="en-US" altLang="zh-CN"/>
              <a:pPr/>
              <a:t>‹#›</a:t>
            </a:fld>
            <a:endParaRPr lang="en-US" altLang="zh-CN"/>
          </a:p>
        </p:txBody>
      </p:sp>
    </p:spTree>
    <p:extLst>
      <p:ext uri="{BB962C8B-B14F-4D97-AF65-F5344CB8AC3E}">
        <p14:creationId xmlns:p14="http://schemas.microsoft.com/office/powerpoint/2010/main" val="374790728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pic>
        <p:nvPicPr>
          <p:cNvPr id="2" name="图片 15">
            <a:extLst>
              <a:ext uri="{FF2B5EF4-FFF2-40B4-BE49-F238E27FC236}">
                <a16:creationId xmlns:a16="http://schemas.microsoft.com/office/drawing/2014/main" id="{18CBCA93-439C-8725-7E4F-8A70506FB00E}"/>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r="25000" b="5811"/>
          <a:stretch>
            <a:fillRect/>
          </a:stretch>
        </p:blipFill>
        <p:spPr bwMode="auto">
          <a:xfrm>
            <a:off x="0" y="0"/>
            <a:ext cx="9144000" cy="769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11">
            <a:extLst>
              <a:ext uri="{FF2B5EF4-FFF2-40B4-BE49-F238E27FC236}">
                <a16:creationId xmlns:a16="http://schemas.microsoft.com/office/drawing/2014/main" id="{7D7BD1EB-8ED8-3FC4-5520-8E69DD8FBBAD}"/>
              </a:ext>
            </a:extLst>
          </p:cNvPr>
          <p:cNvSpPr>
            <a:spLocks noGrp="1" noChangeArrowheads="1"/>
          </p:cNvSpPr>
          <p:nvPr>
            <p:ph type="dt" sz="half" idx="10"/>
          </p:nvPr>
        </p:nvSpPr>
        <p:spPr/>
        <p:txBody>
          <a:bodyPr/>
          <a:lstStyle>
            <a:lvl1pPr>
              <a:defRPr/>
            </a:lvl1pPr>
          </a:lstStyle>
          <a:p>
            <a:pPr>
              <a:defRPr/>
            </a:pPr>
            <a:endParaRPr lang="en-US" altLang="zh-CN"/>
          </a:p>
        </p:txBody>
      </p:sp>
      <p:sp>
        <p:nvSpPr>
          <p:cNvPr id="4" name="Rectangle 12">
            <a:extLst>
              <a:ext uri="{FF2B5EF4-FFF2-40B4-BE49-F238E27FC236}">
                <a16:creationId xmlns:a16="http://schemas.microsoft.com/office/drawing/2014/main" id="{70A8ABEA-0748-B0AF-7863-90A4E77FCA25}"/>
              </a:ext>
            </a:extLst>
          </p:cNvPr>
          <p:cNvSpPr>
            <a:spLocks noGrp="1" noChangeArrowheads="1"/>
          </p:cNvSpPr>
          <p:nvPr>
            <p:ph type="ftr" sz="quarter" idx="11"/>
          </p:nvPr>
        </p:nvSpPr>
        <p:spPr/>
        <p:txBody>
          <a:bodyPr/>
          <a:lstStyle>
            <a:lvl1pPr>
              <a:defRPr/>
            </a:lvl1pPr>
          </a:lstStyle>
          <a:p>
            <a:pPr>
              <a:defRPr/>
            </a:pPr>
            <a:endParaRPr lang="en-US" altLang="zh-CN"/>
          </a:p>
        </p:txBody>
      </p:sp>
      <p:sp>
        <p:nvSpPr>
          <p:cNvPr id="5" name="Rectangle 13">
            <a:extLst>
              <a:ext uri="{FF2B5EF4-FFF2-40B4-BE49-F238E27FC236}">
                <a16:creationId xmlns:a16="http://schemas.microsoft.com/office/drawing/2014/main" id="{3F4F621F-A687-EE5D-324D-FF7C56F16EAA}"/>
              </a:ext>
            </a:extLst>
          </p:cNvPr>
          <p:cNvSpPr>
            <a:spLocks noGrp="1" noChangeArrowheads="1"/>
          </p:cNvSpPr>
          <p:nvPr>
            <p:ph type="sldNum" sz="quarter" idx="12"/>
          </p:nvPr>
        </p:nvSpPr>
        <p:spPr/>
        <p:txBody>
          <a:bodyPr/>
          <a:lstStyle>
            <a:lvl1pPr>
              <a:defRPr/>
            </a:lvl1pPr>
          </a:lstStyle>
          <a:p>
            <a:fld id="{0A44A0DD-4911-4CA1-B6B4-499A6ACA73C5}" type="slidenum">
              <a:rPr lang="en-US" altLang="zh-CN"/>
              <a:pPr/>
              <a:t>‹#›</a:t>
            </a:fld>
            <a:endParaRPr lang="en-US" altLang="zh-CN"/>
          </a:p>
        </p:txBody>
      </p:sp>
    </p:spTree>
    <p:extLst>
      <p:ext uri="{BB962C8B-B14F-4D97-AF65-F5344CB8AC3E}">
        <p14:creationId xmlns:p14="http://schemas.microsoft.com/office/powerpoint/2010/main" val="360853395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noProof="1"/>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
        <p:nvSpPr>
          <p:cNvPr id="5" name="Rectangle 11">
            <a:extLst>
              <a:ext uri="{FF2B5EF4-FFF2-40B4-BE49-F238E27FC236}">
                <a16:creationId xmlns:a16="http://schemas.microsoft.com/office/drawing/2014/main" id="{BCC8F35A-8273-BD1A-4D48-3DC2C54D1FCB}"/>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12">
            <a:extLst>
              <a:ext uri="{FF2B5EF4-FFF2-40B4-BE49-F238E27FC236}">
                <a16:creationId xmlns:a16="http://schemas.microsoft.com/office/drawing/2014/main" id="{342920B4-E71B-03DB-815D-B7D1C14482C4}"/>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13">
            <a:extLst>
              <a:ext uri="{FF2B5EF4-FFF2-40B4-BE49-F238E27FC236}">
                <a16:creationId xmlns:a16="http://schemas.microsoft.com/office/drawing/2014/main" id="{F6308952-872E-ED14-E75E-5A3904FABEC6}"/>
              </a:ext>
            </a:extLst>
          </p:cNvPr>
          <p:cNvSpPr>
            <a:spLocks noGrp="1" noChangeArrowheads="1"/>
          </p:cNvSpPr>
          <p:nvPr>
            <p:ph type="sldNum" sz="quarter" idx="12"/>
          </p:nvPr>
        </p:nvSpPr>
        <p:spPr>
          <a:ln/>
        </p:spPr>
        <p:txBody>
          <a:bodyPr/>
          <a:lstStyle>
            <a:lvl1pPr>
              <a:defRPr/>
            </a:lvl1pPr>
          </a:lstStyle>
          <a:p>
            <a:fld id="{B74BD3A0-08D9-4279-8CA2-F80279BD8030}" type="slidenum">
              <a:rPr lang="en-US" altLang="zh-CN"/>
              <a:pPr/>
              <a:t>‹#›</a:t>
            </a:fld>
            <a:endParaRPr lang="en-US" altLang="zh-CN"/>
          </a:p>
        </p:txBody>
      </p:sp>
    </p:spTree>
    <p:extLst>
      <p:ext uri="{BB962C8B-B14F-4D97-AF65-F5344CB8AC3E}">
        <p14:creationId xmlns:p14="http://schemas.microsoft.com/office/powerpoint/2010/main" val="176613938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noProof="1"/>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
        <p:nvSpPr>
          <p:cNvPr id="5" name="Rectangle 11">
            <a:extLst>
              <a:ext uri="{FF2B5EF4-FFF2-40B4-BE49-F238E27FC236}">
                <a16:creationId xmlns:a16="http://schemas.microsoft.com/office/drawing/2014/main" id="{564C678B-5466-ADF1-D086-10D586324BDD}"/>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12">
            <a:extLst>
              <a:ext uri="{FF2B5EF4-FFF2-40B4-BE49-F238E27FC236}">
                <a16:creationId xmlns:a16="http://schemas.microsoft.com/office/drawing/2014/main" id="{B709CE3B-5F4B-CBA7-33E4-B390153D5FA3}"/>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13">
            <a:extLst>
              <a:ext uri="{FF2B5EF4-FFF2-40B4-BE49-F238E27FC236}">
                <a16:creationId xmlns:a16="http://schemas.microsoft.com/office/drawing/2014/main" id="{65A3A295-A785-5ED6-5069-8B5CF3CD7397}"/>
              </a:ext>
            </a:extLst>
          </p:cNvPr>
          <p:cNvSpPr>
            <a:spLocks noGrp="1" noChangeArrowheads="1"/>
          </p:cNvSpPr>
          <p:nvPr>
            <p:ph type="sldNum" sz="quarter" idx="12"/>
          </p:nvPr>
        </p:nvSpPr>
        <p:spPr>
          <a:ln/>
        </p:spPr>
        <p:txBody>
          <a:bodyPr/>
          <a:lstStyle>
            <a:lvl1pPr>
              <a:defRPr/>
            </a:lvl1pPr>
          </a:lstStyle>
          <a:p>
            <a:fld id="{61DFAC11-BFB3-43B6-B1EC-2879037C338D}" type="slidenum">
              <a:rPr lang="en-US" altLang="zh-CN"/>
              <a:pPr/>
              <a:t>‹#›</a:t>
            </a:fld>
            <a:endParaRPr lang="en-US" altLang="zh-CN"/>
          </a:p>
        </p:txBody>
      </p:sp>
    </p:spTree>
    <p:extLst>
      <p:ext uri="{BB962C8B-B14F-4D97-AF65-F5344CB8AC3E}">
        <p14:creationId xmlns:p14="http://schemas.microsoft.com/office/powerpoint/2010/main" val="115317369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Rectangle 11">
            <a:extLst>
              <a:ext uri="{FF2B5EF4-FFF2-40B4-BE49-F238E27FC236}">
                <a16:creationId xmlns:a16="http://schemas.microsoft.com/office/drawing/2014/main" id="{DDAC693F-11EB-2107-EDDA-B9E182935BB4}"/>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12">
            <a:extLst>
              <a:ext uri="{FF2B5EF4-FFF2-40B4-BE49-F238E27FC236}">
                <a16:creationId xmlns:a16="http://schemas.microsoft.com/office/drawing/2014/main" id="{D32D8FBB-8E54-A90D-A906-530B331F4218}"/>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13">
            <a:extLst>
              <a:ext uri="{FF2B5EF4-FFF2-40B4-BE49-F238E27FC236}">
                <a16:creationId xmlns:a16="http://schemas.microsoft.com/office/drawing/2014/main" id="{85FD26C3-9817-E7EE-38D5-65C147405921}"/>
              </a:ext>
            </a:extLst>
          </p:cNvPr>
          <p:cNvSpPr>
            <a:spLocks noGrp="1" noChangeArrowheads="1"/>
          </p:cNvSpPr>
          <p:nvPr>
            <p:ph type="sldNum" sz="quarter" idx="12"/>
          </p:nvPr>
        </p:nvSpPr>
        <p:spPr>
          <a:ln/>
        </p:spPr>
        <p:txBody>
          <a:bodyPr/>
          <a:lstStyle>
            <a:lvl1pPr>
              <a:defRPr/>
            </a:lvl1pPr>
          </a:lstStyle>
          <a:p>
            <a:fld id="{B8FF9613-433F-4735-A5AE-0A1D66E2F701}" type="slidenum">
              <a:rPr lang="en-US" altLang="zh-CN"/>
              <a:pPr/>
              <a:t>‹#›</a:t>
            </a:fld>
            <a:endParaRPr lang="en-US" altLang="zh-CN"/>
          </a:p>
        </p:txBody>
      </p:sp>
    </p:spTree>
    <p:extLst>
      <p:ext uri="{BB962C8B-B14F-4D97-AF65-F5344CB8AC3E}">
        <p14:creationId xmlns:p14="http://schemas.microsoft.com/office/powerpoint/2010/main" val="298062909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004050" y="214313"/>
            <a:ext cx="1951038" cy="5918200"/>
          </a:xfrm>
        </p:spPr>
        <p:txBody>
          <a:bodyPr vert="eaVert"/>
          <a:lstStyle/>
          <a:p>
            <a:r>
              <a:rPr lang="zh-CN" altLang="en-US" noProof="1"/>
              <a:t>单击此处编辑母版标题样式</a:t>
            </a:r>
          </a:p>
        </p:txBody>
      </p:sp>
      <p:sp>
        <p:nvSpPr>
          <p:cNvPr id="3" name="竖排文字占位符 2"/>
          <p:cNvSpPr>
            <a:spLocks noGrp="1"/>
          </p:cNvSpPr>
          <p:nvPr>
            <p:ph type="body" orient="vert" idx="1"/>
          </p:nvPr>
        </p:nvSpPr>
        <p:spPr>
          <a:xfrm>
            <a:off x="1150938" y="214313"/>
            <a:ext cx="5700712" cy="5918200"/>
          </a:xfr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Rectangle 11">
            <a:extLst>
              <a:ext uri="{FF2B5EF4-FFF2-40B4-BE49-F238E27FC236}">
                <a16:creationId xmlns:a16="http://schemas.microsoft.com/office/drawing/2014/main" id="{2581B5EA-377D-A270-57C1-0242F0F6B28C}"/>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12">
            <a:extLst>
              <a:ext uri="{FF2B5EF4-FFF2-40B4-BE49-F238E27FC236}">
                <a16:creationId xmlns:a16="http://schemas.microsoft.com/office/drawing/2014/main" id="{DEDE5E74-9546-0387-1E50-526191B4A61F}"/>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13">
            <a:extLst>
              <a:ext uri="{FF2B5EF4-FFF2-40B4-BE49-F238E27FC236}">
                <a16:creationId xmlns:a16="http://schemas.microsoft.com/office/drawing/2014/main" id="{BBF380F6-0ACF-0678-3262-982FA3BD0A07}"/>
              </a:ext>
            </a:extLst>
          </p:cNvPr>
          <p:cNvSpPr>
            <a:spLocks noGrp="1" noChangeArrowheads="1"/>
          </p:cNvSpPr>
          <p:nvPr>
            <p:ph type="sldNum" sz="quarter" idx="12"/>
          </p:nvPr>
        </p:nvSpPr>
        <p:spPr>
          <a:ln/>
        </p:spPr>
        <p:txBody>
          <a:bodyPr/>
          <a:lstStyle>
            <a:lvl1pPr>
              <a:defRPr/>
            </a:lvl1pPr>
          </a:lstStyle>
          <a:p>
            <a:fld id="{C6895363-25AB-4353-B0B0-E958EBBD2EC5}" type="slidenum">
              <a:rPr lang="en-US" altLang="zh-CN"/>
              <a:pPr/>
              <a:t>‹#›</a:t>
            </a:fld>
            <a:endParaRPr lang="en-US" altLang="zh-CN"/>
          </a:p>
        </p:txBody>
      </p:sp>
    </p:spTree>
    <p:extLst>
      <p:ext uri="{BB962C8B-B14F-4D97-AF65-F5344CB8AC3E}">
        <p14:creationId xmlns:p14="http://schemas.microsoft.com/office/powerpoint/2010/main" val="377703079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cSld name="Blank">
    <p:spTree>
      <p:nvGrpSpPr>
        <p:cNvPr id="1" name=""/>
        <p:cNvGrpSpPr/>
        <p:nvPr/>
      </p:nvGrpSpPr>
      <p:grpSpPr>
        <a:xfrm>
          <a:off x="0" y="0"/>
          <a:ext cx="0" cy="0"/>
          <a:chOff x="0" y="0"/>
          <a:chExt cx="0" cy="0"/>
        </a:xfrm>
      </p:grpSpPr>
      <p:pic>
        <p:nvPicPr>
          <p:cNvPr id="2" name="图片 23">
            <a:extLst>
              <a:ext uri="{FF2B5EF4-FFF2-40B4-BE49-F238E27FC236}">
                <a16:creationId xmlns:a16="http://schemas.microsoft.com/office/drawing/2014/main" id="{7D3C08B8-964A-0D0B-B4C1-720B088CF24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t="45297" b="33980"/>
          <a:stretch>
            <a:fillRect/>
          </a:stretch>
        </p:blipFill>
        <p:spPr bwMode="auto">
          <a:xfrm>
            <a:off x="0" y="6669088"/>
            <a:ext cx="91440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图片 23">
            <a:extLst>
              <a:ext uri="{FF2B5EF4-FFF2-40B4-BE49-F238E27FC236}">
                <a16:creationId xmlns:a16="http://schemas.microsoft.com/office/drawing/2014/main" id="{8521AC97-BC6C-6D9A-363C-C2E3929C8C26}"/>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t="45297" b="33980"/>
          <a:stretch>
            <a:fillRect/>
          </a:stretch>
        </p:blipFill>
        <p:spPr bwMode="auto">
          <a:xfrm>
            <a:off x="0" y="6583363"/>
            <a:ext cx="9144000" cy="46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图片 11">
            <a:extLst>
              <a:ext uri="{FF2B5EF4-FFF2-40B4-BE49-F238E27FC236}">
                <a16:creationId xmlns:a16="http://schemas.microsoft.com/office/drawing/2014/main" id="{967842C1-AC0D-E167-2B22-02387AA82CAB}"/>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r="25000" b="5811"/>
          <a:stretch>
            <a:fillRect/>
          </a:stretch>
        </p:blipFill>
        <p:spPr bwMode="auto">
          <a:xfrm>
            <a:off x="0" y="3175"/>
            <a:ext cx="9144000" cy="769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Holder 2">
            <a:extLst>
              <a:ext uri="{FF2B5EF4-FFF2-40B4-BE49-F238E27FC236}">
                <a16:creationId xmlns:a16="http://schemas.microsoft.com/office/drawing/2014/main" id="{C8B7C66F-C438-8284-4EBB-FDA34AE9F83B}"/>
              </a:ext>
            </a:extLst>
          </p:cNvPr>
          <p:cNvSpPr>
            <a:spLocks noGrp="1"/>
          </p:cNvSpPr>
          <p:nvPr>
            <p:ph type="ftr" sz="quarter" idx="10"/>
          </p:nvPr>
        </p:nvSpPr>
        <p:spPr/>
        <p:txBody>
          <a:bodyPr lIns="0" tIns="0" rIns="0" bIns="0"/>
          <a:lstStyle>
            <a:lvl1pPr algn="ctr">
              <a:defRPr>
                <a:solidFill>
                  <a:schemeClr val="tx1">
                    <a:tint val="75000"/>
                  </a:schemeClr>
                </a:solidFill>
              </a:defRPr>
            </a:lvl1pPr>
          </a:lstStyle>
          <a:p>
            <a:pPr>
              <a:defRPr/>
            </a:pPr>
            <a:endParaRPr/>
          </a:p>
        </p:txBody>
      </p:sp>
      <p:sp>
        <p:nvSpPr>
          <p:cNvPr id="6" name="Holder 3">
            <a:extLst>
              <a:ext uri="{FF2B5EF4-FFF2-40B4-BE49-F238E27FC236}">
                <a16:creationId xmlns:a16="http://schemas.microsoft.com/office/drawing/2014/main" id="{85BB2D2D-6CE3-0586-1563-CD36A71FC754}"/>
              </a:ext>
            </a:extLst>
          </p:cNvPr>
          <p:cNvSpPr>
            <a:spLocks noGrp="1"/>
          </p:cNvSpPr>
          <p:nvPr>
            <p:ph type="dt" sz="half" idx="11"/>
          </p:nvPr>
        </p:nvSpPr>
        <p:spPr/>
        <p:txBody>
          <a:bodyPr lIns="0" tIns="0" rIns="0" bIns="0"/>
          <a:lstStyle>
            <a:lvl1pPr algn="l">
              <a:defRPr>
                <a:solidFill>
                  <a:schemeClr val="tx1">
                    <a:tint val="75000"/>
                  </a:schemeClr>
                </a:solidFill>
              </a:defRPr>
            </a:lvl1pPr>
          </a:lstStyle>
          <a:p>
            <a:pPr>
              <a:defRPr/>
            </a:pPr>
            <a:fld id="{FE6FC745-E82E-4DB2-9D23-957697F24298}" type="datetimeFigureOut">
              <a:rPr lang="en-US"/>
              <a:pPr>
                <a:defRPr/>
              </a:pPr>
              <a:t>9/6/2023</a:t>
            </a:fld>
            <a:endParaRPr lang="en-US"/>
          </a:p>
        </p:txBody>
      </p:sp>
      <p:sp>
        <p:nvSpPr>
          <p:cNvPr id="7" name="Holder 4">
            <a:extLst>
              <a:ext uri="{FF2B5EF4-FFF2-40B4-BE49-F238E27FC236}">
                <a16:creationId xmlns:a16="http://schemas.microsoft.com/office/drawing/2014/main" id="{5F8C998D-1FA8-CB22-1430-6113761BB348}"/>
              </a:ext>
            </a:extLst>
          </p:cNvPr>
          <p:cNvSpPr>
            <a:spLocks noGrp="1"/>
          </p:cNvSpPr>
          <p:nvPr>
            <p:ph type="sldNum" sz="quarter" idx="12"/>
          </p:nvPr>
        </p:nvSpPr>
        <p:spPr/>
        <p:txBody>
          <a:bodyPr lIns="0" tIns="0" rIns="0" bIns="0"/>
          <a:lstStyle>
            <a:lvl1pPr>
              <a:defRPr>
                <a:solidFill>
                  <a:srgbClr val="898989"/>
                </a:solidFill>
              </a:defRPr>
            </a:lvl1pPr>
          </a:lstStyle>
          <a:p>
            <a:fld id="{6681BEB0-71C4-444F-AA7D-3EF282559A93}" type="slidenum">
              <a:rPr lang="zh-CN" altLang="en-US"/>
              <a:pPr/>
              <a:t>‹#›</a:t>
            </a:fld>
            <a:endParaRPr lang="zh-CN" altLang="en-US"/>
          </a:p>
        </p:txBody>
      </p:sp>
    </p:spTree>
    <p:extLst>
      <p:ext uri="{BB962C8B-B14F-4D97-AF65-F5344CB8AC3E}">
        <p14:creationId xmlns:p14="http://schemas.microsoft.com/office/powerpoint/2010/main" val="144998648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2" name="图片 15">
            <a:extLst>
              <a:ext uri="{FF2B5EF4-FFF2-40B4-BE49-F238E27FC236}">
                <a16:creationId xmlns:a16="http://schemas.microsoft.com/office/drawing/2014/main" id="{65A2CA39-AAAA-7C41-B6B9-D33BD70C0572}"/>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r="25000" b="5811"/>
          <a:stretch>
            <a:fillRect/>
          </a:stretch>
        </p:blipFill>
        <p:spPr bwMode="auto">
          <a:xfrm>
            <a:off x="0" y="0"/>
            <a:ext cx="9144000" cy="769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图片 16">
            <a:extLst>
              <a:ext uri="{FF2B5EF4-FFF2-40B4-BE49-F238E27FC236}">
                <a16:creationId xmlns:a16="http://schemas.microsoft.com/office/drawing/2014/main" id="{F25CCD54-91AA-DC5D-72B1-DF0EA80E31B7}"/>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t="45297" b="33980"/>
          <a:stretch>
            <a:fillRect/>
          </a:stretch>
        </p:blipFill>
        <p:spPr bwMode="auto">
          <a:xfrm>
            <a:off x="0" y="6669088"/>
            <a:ext cx="91440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17" name="Rectangle 13"/>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r>
              <a:rPr lang="zh-CN" altLang="en-US" noProof="1"/>
              <a:t>单击此处编辑母版副标题样式</a:t>
            </a:r>
          </a:p>
        </p:txBody>
      </p:sp>
      <p:sp>
        <p:nvSpPr>
          <p:cNvPr id="4" name="Rectangle 14">
            <a:extLst>
              <a:ext uri="{FF2B5EF4-FFF2-40B4-BE49-F238E27FC236}">
                <a16:creationId xmlns:a16="http://schemas.microsoft.com/office/drawing/2014/main" id="{A69F42A6-B709-C3CE-E1E7-9C7258581592}"/>
              </a:ext>
            </a:extLst>
          </p:cNvPr>
          <p:cNvSpPr>
            <a:spLocks noGrp="1" noChangeArrowheads="1"/>
          </p:cNvSpPr>
          <p:nvPr>
            <p:ph type="dt" sz="half" idx="10"/>
          </p:nvPr>
        </p:nvSpPr>
        <p:spPr>
          <a:xfrm>
            <a:off x="990600" y="6248400"/>
            <a:ext cx="1905000" cy="457200"/>
          </a:xfrm>
        </p:spPr>
        <p:txBody>
          <a:bodyPr/>
          <a:lstStyle>
            <a:lvl1pPr>
              <a:defRPr>
                <a:solidFill>
                  <a:schemeClr val="bg2"/>
                </a:solidFill>
              </a:defRPr>
            </a:lvl1pPr>
          </a:lstStyle>
          <a:p>
            <a:pPr>
              <a:defRPr/>
            </a:pPr>
            <a:endParaRPr lang="en-US" altLang="zh-CN"/>
          </a:p>
        </p:txBody>
      </p:sp>
      <p:sp>
        <p:nvSpPr>
          <p:cNvPr id="5" name="Rectangle 15">
            <a:extLst>
              <a:ext uri="{FF2B5EF4-FFF2-40B4-BE49-F238E27FC236}">
                <a16:creationId xmlns:a16="http://schemas.microsoft.com/office/drawing/2014/main" id="{F80B3D9F-8DD0-2CF6-66BA-1F0881504462}"/>
              </a:ext>
            </a:extLst>
          </p:cNvPr>
          <p:cNvSpPr>
            <a:spLocks noGrp="1" noChangeArrowheads="1"/>
          </p:cNvSpPr>
          <p:nvPr>
            <p:ph type="ftr" sz="quarter" idx="11"/>
          </p:nvPr>
        </p:nvSpPr>
        <p:spPr>
          <a:xfrm>
            <a:off x="3429000" y="6248400"/>
            <a:ext cx="2895600" cy="457200"/>
          </a:xfrm>
        </p:spPr>
        <p:txBody>
          <a:bodyPr/>
          <a:lstStyle>
            <a:lvl1pPr>
              <a:defRPr>
                <a:solidFill>
                  <a:schemeClr val="bg2"/>
                </a:solidFill>
              </a:defRPr>
            </a:lvl1pPr>
          </a:lstStyle>
          <a:p>
            <a:pPr>
              <a:defRPr/>
            </a:pPr>
            <a:endParaRPr lang="en-US" altLang="zh-CN"/>
          </a:p>
        </p:txBody>
      </p:sp>
      <p:sp>
        <p:nvSpPr>
          <p:cNvPr id="6" name="Rectangle 16">
            <a:extLst>
              <a:ext uri="{FF2B5EF4-FFF2-40B4-BE49-F238E27FC236}">
                <a16:creationId xmlns:a16="http://schemas.microsoft.com/office/drawing/2014/main" id="{0D1002E4-AF9E-3AA3-EC1E-058D1377F4C4}"/>
              </a:ext>
            </a:extLst>
          </p:cNvPr>
          <p:cNvSpPr>
            <a:spLocks noGrp="1" noChangeArrowheads="1"/>
          </p:cNvSpPr>
          <p:nvPr>
            <p:ph type="sldNum" sz="quarter" idx="12"/>
          </p:nvPr>
        </p:nvSpPr>
        <p:spPr>
          <a:xfrm>
            <a:off x="6858000" y="6248400"/>
            <a:ext cx="1905000" cy="457200"/>
          </a:xfrm>
        </p:spPr>
        <p:txBody>
          <a:bodyPr/>
          <a:lstStyle>
            <a:lvl1pPr>
              <a:defRPr>
                <a:solidFill>
                  <a:schemeClr val="bg2"/>
                </a:solidFill>
              </a:defRPr>
            </a:lvl1pPr>
          </a:lstStyle>
          <a:p>
            <a:fld id="{739EDFD3-8501-4400-9250-FC0DEB578DE3}" type="slidenum">
              <a:rPr lang="en-US" altLang="zh-CN"/>
              <a:pPr/>
              <a:t>‹#›</a:t>
            </a:fld>
            <a:endParaRPr lang="en-US" altLang="zh-CN"/>
          </a:p>
        </p:txBody>
      </p:sp>
    </p:spTree>
    <p:extLst>
      <p:ext uri="{BB962C8B-B14F-4D97-AF65-F5344CB8AC3E}">
        <p14:creationId xmlns:p14="http://schemas.microsoft.com/office/powerpoint/2010/main" val="413376258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type="obj" preserve="1">
  <p:cSld name="标题和内容">
    <p:spTree>
      <p:nvGrpSpPr>
        <p:cNvPr id="1" name=""/>
        <p:cNvGrpSpPr/>
        <p:nvPr/>
      </p:nvGrpSpPr>
      <p:grpSpPr>
        <a:xfrm>
          <a:off x="0" y="0"/>
          <a:ext cx="0" cy="0"/>
          <a:chOff x="0" y="0"/>
          <a:chExt cx="0" cy="0"/>
        </a:xfrm>
      </p:grpSpPr>
      <p:pic>
        <p:nvPicPr>
          <p:cNvPr id="4" name="图片 15">
            <a:extLst>
              <a:ext uri="{FF2B5EF4-FFF2-40B4-BE49-F238E27FC236}">
                <a16:creationId xmlns:a16="http://schemas.microsoft.com/office/drawing/2014/main" id="{A8FF9C51-D714-7521-D775-429D7F6AC48F}"/>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r="25000" b="5811"/>
          <a:stretch>
            <a:fillRect/>
          </a:stretch>
        </p:blipFill>
        <p:spPr bwMode="auto">
          <a:xfrm>
            <a:off x="0" y="0"/>
            <a:ext cx="9144000" cy="769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图片 23">
            <a:extLst>
              <a:ext uri="{FF2B5EF4-FFF2-40B4-BE49-F238E27FC236}">
                <a16:creationId xmlns:a16="http://schemas.microsoft.com/office/drawing/2014/main" id="{B1349AC6-A1BE-A617-7227-8296A3413039}"/>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t="45297" b="33980"/>
          <a:stretch>
            <a:fillRect/>
          </a:stretch>
        </p:blipFill>
        <p:spPr bwMode="auto">
          <a:xfrm>
            <a:off x="0" y="6669088"/>
            <a:ext cx="91440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idx="1"/>
          </p:nvPr>
        </p:nvSpPr>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6" name="Rectangle 11">
            <a:extLst>
              <a:ext uri="{FF2B5EF4-FFF2-40B4-BE49-F238E27FC236}">
                <a16:creationId xmlns:a16="http://schemas.microsoft.com/office/drawing/2014/main" id="{6B0D06D9-8D91-37E3-431B-753525BF9E44}"/>
              </a:ext>
            </a:extLst>
          </p:cNvPr>
          <p:cNvSpPr>
            <a:spLocks noGrp="1" noChangeArrowheads="1"/>
          </p:cNvSpPr>
          <p:nvPr>
            <p:ph type="dt" sz="half" idx="10"/>
          </p:nvPr>
        </p:nvSpPr>
        <p:spPr/>
        <p:txBody>
          <a:bodyPr/>
          <a:lstStyle>
            <a:lvl1pPr>
              <a:defRPr/>
            </a:lvl1pPr>
          </a:lstStyle>
          <a:p>
            <a:pPr>
              <a:defRPr/>
            </a:pPr>
            <a:endParaRPr lang="en-US" altLang="zh-CN"/>
          </a:p>
        </p:txBody>
      </p:sp>
      <p:sp>
        <p:nvSpPr>
          <p:cNvPr id="7" name="Rectangle 12">
            <a:extLst>
              <a:ext uri="{FF2B5EF4-FFF2-40B4-BE49-F238E27FC236}">
                <a16:creationId xmlns:a16="http://schemas.microsoft.com/office/drawing/2014/main" id="{EC0BECE6-5FA3-A3B8-C1A4-0DCB521F5764}"/>
              </a:ext>
            </a:extLst>
          </p:cNvPr>
          <p:cNvSpPr>
            <a:spLocks noGrp="1" noChangeArrowheads="1"/>
          </p:cNvSpPr>
          <p:nvPr>
            <p:ph type="ftr" sz="quarter" idx="11"/>
          </p:nvPr>
        </p:nvSpPr>
        <p:spPr/>
        <p:txBody>
          <a:bodyPr/>
          <a:lstStyle>
            <a:lvl1pPr>
              <a:defRPr/>
            </a:lvl1pPr>
          </a:lstStyle>
          <a:p>
            <a:pPr>
              <a:defRPr/>
            </a:pPr>
            <a:endParaRPr lang="en-US" altLang="zh-CN"/>
          </a:p>
        </p:txBody>
      </p:sp>
      <p:sp>
        <p:nvSpPr>
          <p:cNvPr id="8" name="Rectangle 13">
            <a:extLst>
              <a:ext uri="{FF2B5EF4-FFF2-40B4-BE49-F238E27FC236}">
                <a16:creationId xmlns:a16="http://schemas.microsoft.com/office/drawing/2014/main" id="{939D1FA1-1A1E-47FC-6815-222D4AC61E74}"/>
              </a:ext>
            </a:extLst>
          </p:cNvPr>
          <p:cNvSpPr>
            <a:spLocks noGrp="1" noChangeArrowheads="1"/>
          </p:cNvSpPr>
          <p:nvPr>
            <p:ph type="sldNum" sz="quarter" idx="12"/>
          </p:nvPr>
        </p:nvSpPr>
        <p:spPr/>
        <p:txBody>
          <a:bodyPr/>
          <a:lstStyle>
            <a:lvl1pPr>
              <a:defRPr/>
            </a:lvl1pPr>
          </a:lstStyle>
          <a:p>
            <a:fld id="{81EDE407-BCF8-4099-9B68-260ECF1FF711}" type="slidenum">
              <a:rPr lang="en-US" altLang="zh-CN"/>
              <a:pPr/>
              <a:t>‹#›</a:t>
            </a:fld>
            <a:endParaRPr lang="en-US" altLang="zh-CN"/>
          </a:p>
        </p:txBody>
      </p:sp>
    </p:spTree>
    <p:extLst>
      <p:ext uri="{BB962C8B-B14F-4D97-AF65-F5344CB8AC3E}">
        <p14:creationId xmlns:p14="http://schemas.microsoft.com/office/powerpoint/2010/main" val="364115122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4" name="Rectangle 7">
            <a:extLst>
              <a:ext uri="{FF2B5EF4-FFF2-40B4-BE49-F238E27FC236}">
                <a16:creationId xmlns:a16="http://schemas.microsoft.com/office/drawing/2014/main" id="{E319D0EB-5BA2-04CD-5CD7-BD97BFFEF800}"/>
              </a:ext>
            </a:extLst>
          </p:cNvPr>
          <p:cNvSpPr>
            <a:spLocks noChangeArrowheads="1"/>
          </p:cNvSpPr>
          <p:nvPr/>
        </p:nvSpPr>
        <p:spPr bwMode="gray">
          <a:xfrm>
            <a:off x="762000" y="1905000"/>
            <a:ext cx="31750" cy="1052513"/>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algn="ctr" eaLnBrk="1" hangingPunct="1">
              <a:buFontTx/>
              <a:buNone/>
              <a:defRPr/>
            </a:pPr>
            <a:endParaRPr kumimoji="1" lang="zh-CN" altLang="zh-CN" sz="2400"/>
          </a:p>
        </p:txBody>
      </p:sp>
      <p:pic>
        <p:nvPicPr>
          <p:cNvPr id="5" name="图片 16">
            <a:extLst>
              <a:ext uri="{FF2B5EF4-FFF2-40B4-BE49-F238E27FC236}">
                <a16:creationId xmlns:a16="http://schemas.microsoft.com/office/drawing/2014/main" id="{7F8D89C1-20A8-44A6-8878-BA1F67BB57F0}"/>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r="25000" b="5811"/>
          <a:stretch>
            <a:fillRect/>
          </a:stretch>
        </p:blipFill>
        <p:spPr bwMode="auto">
          <a:xfrm>
            <a:off x="0" y="0"/>
            <a:ext cx="9144000" cy="769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noProof="1"/>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a:t>单击此处编辑母版文本样式</a:t>
            </a:r>
          </a:p>
        </p:txBody>
      </p:sp>
      <p:sp>
        <p:nvSpPr>
          <p:cNvPr id="6" name="Rectangle 11">
            <a:extLst>
              <a:ext uri="{FF2B5EF4-FFF2-40B4-BE49-F238E27FC236}">
                <a16:creationId xmlns:a16="http://schemas.microsoft.com/office/drawing/2014/main" id="{4E2B4288-26D0-855D-1FD6-DA0219788C13}"/>
              </a:ext>
            </a:extLst>
          </p:cNvPr>
          <p:cNvSpPr>
            <a:spLocks noGrp="1" noChangeArrowheads="1"/>
          </p:cNvSpPr>
          <p:nvPr>
            <p:ph type="dt" sz="half" idx="10"/>
          </p:nvPr>
        </p:nvSpPr>
        <p:spPr/>
        <p:txBody>
          <a:bodyPr/>
          <a:lstStyle>
            <a:lvl1pPr>
              <a:defRPr/>
            </a:lvl1pPr>
          </a:lstStyle>
          <a:p>
            <a:pPr>
              <a:defRPr/>
            </a:pPr>
            <a:endParaRPr lang="en-US" altLang="zh-CN"/>
          </a:p>
        </p:txBody>
      </p:sp>
      <p:sp>
        <p:nvSpPr>
          <p:cNvPr id="7" name="Rectangle 12">
            <a:extLst>
              <a:ext uri="{FF2B5EF4-FFF2-40B4-BE49-F238E27FC236}">
                <a16:creationId xmlns:a16="http://schemas.microsoft.com/office/drawing/2014/main" id="{9BCA1A1E-BE00-5791-09E3-8A9179637A06}"/>
              </a:ext>
            </a:extLst>
          </p:cNvPr>
          <p:cNvSpPr>
            <a:spLocks noGrp="1" noChangeArrowheads="1"/>
          </p:cNvSpPr>
          <p:nvPr>
            <p:ph type="ftr" sz="quarter" idx="11"/>
          </p:nvPr>
        </p:nvSpPr>
        <p:spPr/>
        <p:txBody>
          <a:bodyPr/>
          <a:lstStyle>
            <a:lvl1pPr>
              <a:defRPr/>
            </a:lvl1pPr>
          </a:lstStyle>
          <a:p>
            <a:pPr>
              <a:defRPr/>
            </a:pPr>
            <a:endParaRPr lang="en-US" altLang="zh-CN"/>
          </a:p>
        </p:txBody>
      </p:sp>
      <p:sp>
        <p:nvSpPr>
          <p:cNvPr id="8" name="Rectangle 13">
            <a:extLst>
              <a:ext uri="{FF2B5EF4-FFF2-40B4-BE49-F238E27FC236}">
                <a16:creationId xmlns:a16="http://schemas.microsoft.com/office/drawing/2014/main" id="{01ACE30F-7C86-5978-0C10-DBDF0598EFFD}"/>
              </a:ext>
            </a:extLst>
          </p:cNvPr>
          <p:cNvSpPr>
            <a:spLocks noGrp="1" noChangeArrowheads="1"/>
          </p:cNvSpPr>
          <p:nvPr>
            <p:ph type="sldNum" sz="quarter" idx="12"/>
          </p:nvPr>
        </p:nvSpPr>
        <p:spPr/>
        <p:txBody>
          <a:bodyPr/>
          <a:lstStyle>
            <a:lvl1pPr>
              <a:defRPr/>
            </a:lvl1pPr>
          </a:lstStyle>
          <a:p>
            <a:fld id="{3C92B4FE-C2C2-4EAB-9084-1779BE0F9EC0}" type="slidenum">
              <a:rPr lang="en-US" altLang="zh-CN"/>
              <a:pPr/>
              <a:t>‹#›</a:t>
            </a:fld>
            <a:endParaRPr lang="en-US" altLang="zh-CN"/>
          </a:p>
        </p:txBody>
      </p:sp>
    </p:spTree>
    <p:extLst>
      <p:ext uri="{BB962C8B-B14F-4D97-AF65-F5344CB8AC3E}">
        <p14:creationId xmlns:p14="http://schemas.microsoft.com/office/powerpoint/2010/main" val="6421978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sz="half" idx="1"/>
          </p:nvPr>
        </p:nvSpPr>
        <p:spPr>
          <a:xfrm>
            <a:off x="1182688" y="2017713"/>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5145088" y="2017713"/>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Rectangle 11">
            <a:extLst>
              <a:ext uri="{FF2B5EF4-FFF2-40B4-BE49-F238E27FC236}">
                <a16:creationId xmlns:a16="http://schemas.microsoft.com/office/drawing/2014/main" id="{0E3CA544-F4B2-0D64-C865-F595F866818C}"/>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12">
            <a:extLst>
              <a:ext uri="{FF2B5EF4-FFF2-40B4-BE49-F238E27FC236}">
                <a16:creationId xmlns:a16="http://schemas.microsoft.com/office/drawing/2014/main" id="{30247965-12DF-BE02-6D6C-A7992E767210}"/>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13">
            <a:extLst>
              <a:ext uri="{FF2B5EF4-FFF2-40B4-BE49-F238E27FC236}">
                <a16:creationId xmlns:a16="http://schemas.microsoft.com/office/drawing/2014/main" id="{3AF17F3C-F88A-9854-BE03-DA2313E3945C}"/>
              </a:ext>
            </a:extLst>
          </p:cNvPr>
          <p:cNvSpPr>
            <a:spLocks noGrp="1" noChangeArrowheads="1"/>
          </p:cNvSpPr>
          <p:nvPr>
            <p:ph type="sldNum" sz="quarter" idx="12"/>
          </p:nvPr>
        </p:nvSpPr>
        <p:spPr>
          <a:ln/>
        </p:spPr>
        <p:txBody>
          <a:bodyPr/>
          <a:lstStyle>
            <a:lvl1pPr>
              <a:defRPr/>
            </a:lvl1pPr>
          </a:lstStyle>
          <a:p>
            <a:fld id="{4B55B6E2-9971-4BD4-A1B9-60F7D45D6AFA}" type="slidenum">
              <a:rPr lang="en-US" altLang="zh-CN"/>
              <a:pPr/>
              <a:t>‹#›</a:t>
            </a:fld>
            <a:endParaRPr lang="en-US" altLang="zh-CN"/>
          </a:p>
        </p:txBody>
      </p:sp>
    </p:spTree>
    <p:extLst>
      <p:ext uri="{BB962C8B-B14F-4D97-AF65-F5344CB8AC3E}">
        <p14:creationId xmlns:p14="http://schemas.microsoft.com/office/powerpoint/2010/main" val="162911274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sz="half" idx="1"/>
          </p:nvPr>
        </p:nvSpPr>
        <p:spPr>
          <a:xfrm>
            <a:off x="1182688" y="2017713"/>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5145088" y="2017713"/>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Rectangle 11">
            <a:extLst>
              <a:ext uri="{FF2B5EF4-FFF2-40B4-BE49-F238E27FC236}">
                <a16:creationId xmlns:a16="http://schemas.microsoft.com/office/drawing/2014/main" id="{7839B0D5-307B-6315-0778-7BCD3C76549A}"/>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12">
            <a:extLst>
              <a:ext uri="{FF2B5EF4-FFF2-40B4-BE49-F238E27FC236}">
                <a16:creationId xmlns:a16="http://schemas.microsoft.com/office/drawing/2014/main" id="{A36A9D98-7173-E584-6FC5-B68E1918D227}"/>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13">
            <a:extLst>
              <a:ext uri="{FF2B5EF4-FFF2-40B4-BE49-F238E27FC236}">
                <a16:creationId xmlns:a16="http://schemas.microsoft.com/office/drawing/2014/main" id="{F44DD4B6-9895-F7BF-5995-43F56512ED03}"/>
              </a:ext>
            </a:extLst>
          </p:cNvPr>
          <p:cNvSpPr>
            <a:spLocks noGrp="1" noChangeArrowheads="1"/>
          </p:cNvSpPr>
          <p:nvPr>
            <p:ph type="sldNum" sz="quarter" idx="12"/>
          </p:nvPr>
        </p:nvSpPr>
        <p:spPr>
          <a:ln/>
        </p:spPr>
        <p:txBody>
          <a:bodyPr/>
          <a:lstStyle>
            <a:lvl1pPr>
              <a:defRPr/>
            </a:lvl1pPr>
          </a:lstStyle>
          <a:p>
            <a:fld id="{F01A5B3E-6E45-4BAE-B64B-66F5BFB9ED14}" type="slidenum">
              <a:rPr lang="en-US" altLang="zh-CN"/>
              <a:pPr/>
              <a:t>‹#›</a:t>
            </a:fld>
            <a:endParaRPr lang="en-US" altLang="zh-CN"/>
          </a:p>
        </p:txBody>
      </p:sp>
    </p:spTree>
    <p:extLst>
      <p:ext uri="{BB962C8B-B14F-4D97-AF65-F5344CB8AC3E}">
        <p14:creationId xmlns:p14="http://schemas.microsoft.com/office/powerpoint/2010/main" val="170833835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noProof="1"/>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7" name="日期占位符 6">
            <a:extLst>
              <a:ext uri="{FF2B5EF4-FFF2-40B4-BE49-F238E27FC236}">
                <a16:creationId xmlns:a16="http://schemas.microsoft.com/office/drawing/2014/main" id="{0D6BF21E-6185-E6D4-FBC4-6A43BF5FAE0D}"/>
              </a:ext>
            </a:extLst>
          </p:cNvPr>
          <p:cNvSpPr>
            <a:spLocks noGrp="1"/>
          </p:cNvSpPr>
          <p:nvPr>
            <p:ph type="dt" sz="half" idx="10"/>
          </p:nvPr>
        </p:nvSpPr>
        <p:spPr/>
        <p:txBody>
          <a:bodyPr/>
          <a:lstStyle>
            <a:lvl1pPr>
              <a:defRPr/>
            </a:lvl1pPr>
          </a:lstStyle>
          <a:p>
            <a:pPr>
              <a:defRPr/>
            </a:pPr>
            <a:endParaRPr lang="en-US" altLang="zh-CN"/>
          </a:p>
        </p:txBody>
      </p:sp>
      <p:sp>
        <p:nvSpPr>
          <p:cNvPr id="8" name="页脚占位符 7">
            <a:extLst>
              <a:ext uri="{FF2B5EF4-FFF2-40B4-BE49-F238E27FC236}">
                <a16:creationId xmlns:a16="http://schemas.microsoft.com/office/drawing/2014/main" id="{A429DEC6-8C05-FA48-BD83-6876E6856712}"/>
              </a:ext>
            </a:extLst>
          </p:cNvPr>
          <p:cNvSpPr>
            <a:spLocks noGrp="1"/>
          </p:cNvSpPr>
          <p:nvPr>
            <p:ph type="ftr" sz="quarter" idx="11"/>
          </p:nvPr>
        </p:nvSpPr>
        <p:spPr/>
        <p:txBody>
          <a:bodyPr/>
          <a:lstStyle>
            <a:lvl1pPr>
              <a:defRPr/>
            </a:lvl1pPr>
          </a:lstStyle>
          <a:p>
            <a:pPr>
              <a:defRPr/>
            </a:pPr>
            <a:endParaRPr lang="en-US" altLang="zh-CN"/>
          </a:p>
        </p:txBody>
      </p:sp>
      <p:sp>
        <p:nvSpPr>
          <p:cNvPr id="9" name="灯片编号占位符 8">
            <a:extLst>
              <a:ext uri="{FF2B5EF4-FFF2-40B4-BE49-F238E27FC236}">
                <a16:creationId xmlns:a16="http://schemas.microsoft.com/office/drawing/2014/main" id="{EFCBE12C-D7C9-4A0A-6427-5D88FF88BF22}"/>
              </a:ext>
            </a:extLst>
          </p:cNvPr>
          <p:cNvSpPr>
            <a:spLocks noGrp="1"/>
          </p:cNvSpPr>
          <p:nvPr>
            <p:ph type="sldNum" sz="quarter" idx="12"/>
          </p:nvPr>
        </p:nvSpPr>
        <p:spPr/>
        <p:txBody>
          <a:bodyPr/>
          <a:lstStyle>
            <a:lvl1pPr>
              <a:defRPr/>
            </a:lvl1pPr>
          </a:lstStyle>
          <a:p>
            <a:fld id="{167C9485-CF44-4302-9905-99A3F7B52046}" type="slidenum">
              <a:rPr lang="en-US" altLang="zh-CN"/>
              <a:pPr/>
              <a:t>‹#›</a:t>
            </a:fld>
            <a:endParaRPr lang="en-US" altLang="zh-CN"/>
          </a:p>
        </p:txBody>
      </p:sp>
    </p:spTree>
    <p:extLst>
      <p:ext uri="{BB962C8B-B14F-4D97-AF65-F5344CB8AC3E}">
        <p14:creationId xmlns:p14="http://schemas.microsoft.com/office/powerpoint/2010/main" val="172436772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pic>
        <p:nvPicPr>
          <p:cNvPr id="3" name="图片 15">
            <a:extLst>
              <a:ext uri="{FF2B5EF4-FFF2-40B4-BE49-F238E27FC236}">
                <a16:creationId xmlns:a16="http://schemas.microsoft.com/office/drawing/2014/main" id="{C015E0F8-0EA3-C4D6-A9D1-97BDBAC1055E}"/>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t="45297" b="33980"/>
          <a:stretch>
            <a:fillRect/>
          </a:stretch>
        </p:blipFill>
        <p:spPr bwMode="auto">
          <a:xfrm>
            <a:off x="0" y="6669088"/>
            <a:ext cx="91440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p:txBody>
          <a:bodyPr/>
          <a:lstStyle/>
          <a:p>
            <a:r>
              <a:rPr lang="zh-CN" altLang="en-US" noProof="1"/>
              <a:t>单击此处编辑母版标题样式</a:t>
            </a:r>
          </a:p>
        </p:txBody>
      </p:sp>
      <p:sp>
        <p:nvSpPr>
          <p:cNvPr id="4" name="Rectangle 11">
            <a:extLst>
              <a:ext uri="{FF2B5EF4-FFF2-40B4-BE49-F238E27FC236}">
                <a16:creationId xmlns:a16="http://schemas.microsoft.com/office/drawing/2014/main" id="{F843FEAD-F716-7DDA-334E-36F9D0A77A28}"/>
              </a:ext>
            </a:extLst>
          </p:cNvPr>
          <p:cNvSpPr>
            <a:spLocks noGrp="1" noChangeArrowheads="1"/>
          </p:cNvSpPr>
          <p:nvPr>
            <p:ph type="dt" sz="half" idx="10"/>
          </p:nvPr>
        </p:nvSpPr>
        <p:spPr/>
        <p:txBody>
          <a:bodyPr/>
          <a:lstStyle>
            <a:lvl1pPr>
              <a:defRPr/>
            </a:lvl1pPr>
          </a:lstStyle>
          <a:p>
            <a:pPr>
              <a:defRPr/>
            </a:pPr>
            <a:endParaRPr lang="en-US" altLang="zh-CN"/>
          </a:p>
        </p:txBody>
      </p:sp>
      <p:sp>
        <p:nvSpPr>
          <p:cNvPr id="5" name="Rectangle 12">
            <a:extLst>
              <a:ext uri="{FF2B5EF4-FFF2-40B4-BE49-F238E27FC236}">
                <a16:creationId xmlns:a16="http://schemas.microsoft.com/office/drawing/2014/main" id="{D0C3CA9E-605D-BD1E-D5AB-4A3E85ADBAD7}"/>
              </a:ext>
            </a:extLst>
          </p:cNvPr>
          <p:cNvSpPr>
            <a:spLocks noGrp="1" noChangeArrowheads="1"/>
          </p:cNvSpPr>
          <p:nvPr>
            <p:ph type="ftr" sz="quarter" idx="11"/>
          </p:nvPr>
        </p:nvSpPr>
        <p:spPr/>
        <p:txBody>
          <a:bodyPr/>
          <a:lstStyle>
            <a:lvl1pPr>
              <a:defRPr/>
            </a:lvl1pPr>
          </a:lstStyle>
          <a:p>
            <a:pPr>
              <a:defRPr/>
            </a:pPr>
            <a:endParaRPr lang="en-US" altLang="zh-CN"/>
          </a:p>
        </p:txBody>
      </p:sp>
      <p:sp>
        <p:nvSpPr>
          <p:cNvPr id="6" name="Rectangle 13">
            <a:extLst>
              <a:ext uri="{FF2B5EF4-FFF2-40B4-BE49-F238E27FC236}">
                <a16:creationId xmlns:a16="http://schemas.microsoft.com/office/drawing/2014/main" id="{77BB145D-5AD0-12CE-E632-F3001D8C4391}"/>
              </a:ext>
            </a:extLst>
          </p:cNvPr>
          <p:cNvSpPr>
            <a:spLocks noGrp="1" noChangeArrowheads="1"/>
          </p:cNvSpPr>
          <p:nvPr>
            <p:ph type="sldNum" sz="quarter" idx="12"/>
          </p:nvPr>
        </p:nvSpPr>
        <p:spPr/>
        <p:txBody>
          <a:bodyPr/>
          <a:lstStyle>
            <a:lvl1pPr>
              <a:defRPr/>
            </a:lvl1pPr>
          </a:lstStyle>
          <a:p>
            <a:fld id="{3E181501-683C-43F4-AE4D-19F7E2E07E93}" type="slidenum">
              <a:rPr lang="en-US" altLang="zh-CN"/>
              <a:pPr/>
              <a:t>‹#›</a:t>
            </a:fld>
            <a:endParaRPr lang="en-US" altLang="zh-CN"/>
          </a:p>
        </p:txBody>
      </p:sp>
    </p:spTree>
    <p:extLst>
      <p:ext uri="{BB962C8B-B14F-4D97-AF65-F5344CB8AC3E}">
        <p14:creationId xmlns:p14="http://schemas.microsoft.com/office/powerpoint/2010/main" val="293440123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pic>
        <p:nvPicPr>
          <p:cNvPr id="2" name="图片 15">
            <a:extLst>
              <a:ext uri="{FF2B5EF4-FFF2-40B4-BE49-F238E27FC236}">
                <a16:creationId xmlns:a16="http://schemas.microsoft.com/office/drawing/2014/main" id="{E16DDA7A-115D-911B-2775-13A93D652E9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r="25000" b="5811"/>
          <a:stretch>
            <a:fillRect/>
          </a:stretch>
        </p:blipFill>
        <p:spPr bwMode="auto">
          <a:xfrm>
            <a:off x="0" y="0"/>
            <a:ext cx="9144000" cy="769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11">
            <a:extLst>
              <a:ext uri="{FF2B5EF4-FFF2-40B4-BE49-F238E27FC236}">
                <a16:creationId xmlns:a16="http://schemas.microsoft.com/office/drawing/2014/main" id="{01E521BF-E7A4-71DA-DBB2-55F901EC2891}"/>
              </a:ext>
            </a:extLst>
          </p:cNvPr>
          <p:cNvSpPr>
            <a:spLocks noGrp="1" noChangeArrowheads="1"/>
          </p:cNvSpPr>
          <p:nvPr>
            <p:ph type="dt" sz="half" idx="10"/>
          </p:nvPr>
        </p:nvSpPr>
        <p:spPr/>
        <p:txBody>
          <a:bodyPr/>
          <a:lstStyle>
            <a:lvl1pPr>
              <a:defRPr/>
            </a:lvl1pPr>
          </a:lstStyle>
          <a:p>
            <a:pPr>
              <a:defRPr/>
            </a:pPr>
            <a:endParaRPr lang="en-US" altLang="zh-CN"/>
          </a:p>
        </p:txBody>
      </p:sp>
      <p:sp>
        <p:nvSpPr>
          <p:cNvPr id="4" name="Rectangle 12">
            <a:extLst>
              <a:ext uri="{FF2B5EF4-FFF2-40B4-BE49-F238E27FC236}">
                <a16:creationId xmlns:a16="http://schemas.microsoft.com/office/drawing/2014/main" id="{FE6A4E1A-BA65-503C-A525-266C2A1F97DD}"/>
              </a:ext>
            </a:extLst>
          </p:cNvPr>
          <p:cNvSpPr>
            <a:spLocks noGrp="1" noChangeArrowheads="1"/>
          </p:cNvSpPr>
          <p:nvPr>
            <p:ph type="ftr" sz="quarter" idx="11"/>
          </p:nvPr>
        </p:nvSpPr>
        <p:spPr/>
        <p:txBody>
          <a:bodyPr/>
          <a:lstStyle>
            <a:lvl1pPr>
              <a:defRPr/>
            </a:lvl1pPr>
          </a:lstStyle>
          <a:p>
            <a:pPr>
              <a:defRPr/>
            </a:pPr>
            <a:endParaRPr lang="en-US" altLang="zh-CN"/>
          </a:p>
        </p:txBody>
      </p:sp>
      <p:sp>
        <p:nvSpPr>
          <p:cNvPr id="5" name="Rectangle 13">
            <a:extLst>
              <a:ext uri="{FF2B5EF4-FFF2-40B4-BE49-F238E27FC236}">
                <a16:creationId xmlns:a16="http://schemas.microsoft.com/office/drawing/2014/main" id="{958D6EE1-31D7-6FBB-8E84-A5069C0984D2}"/>
              </a:ext>
            </a:extLst>
          </p:cNvPr>
          <p:cNvSpPr>
            <a:spLocks noGrp="1" noChangeArrowheads="1"/>
          </p:cNvSpPr>
          <p:nvPr>
            <p:ph type="sldNum" sz="quarter" idx="12"/>
          </p:nvPr>
        </p:nvSpPr>
        <p:spPr/>
        <p:txBody>
          <a:bodyPr/>
          <a:lstStyle>
            <a:lvl1pPr>
              <a:defRPr/>
            </a:lvl1pPr>
          </a:lstStyle>
          <a:p>
            <a:fld id="{2FA07751-2713-4EFD-AB2B-DB96BA5DF88E}" type="slidenum">
              <a:rPr lang="en-US" altLang="zh-CN"/>
              <a:pPr/>
              <a:t>‹#›</a:t>
            </a:fld>
            <a:endParaRPr lang="en-US" altLang="zh-CN"/>
          </a:p>
        </p:txBody>
      </p:sp>
    </p:spTree>
    <p:extLst>
      <p:ext uri="{BB962C8B-B14F-4D97-AF65-F5344CB8AC3E}">
        <p14:creationId xmlns:p14="http://schemas.microsoft.com/office/powerpoint/2010/main" val="122177213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noProof="1"/>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
        <p:nvSpPr>
          <p:cNvPr id="5" name="日期占位符 4">
            <a:extLst>
              <a:ext uri="{FF2B5EF4-FFF2-40B4-BE49-F238E27FC236}">
                <a16:creationId xmlns:a16="http://schemas.microsoft.com/office/drawing/2014/main" id="{63DFA67C-FD28-F36F-BEB0-BA09A4F66258}"/>
              </a:ext>
            </a:extLst>
          </p:cNvPr>
          <p:cNvSpPr>
            <a:spLocks noGrp="1"/>
          </p:cNvSpPr>
          <p:nvPr>
            <p:ph type="dt" sz="half" idx="10"/>
          </p:nvPr>
        </p:nvSpPr>
        <p:spPr/>
        <p:txBody>
          <a:bodyPr/>
          <a:lstStyle>
            <a:lvl1pPr>
              <a:defRPr/>
            </a:lvl1pPr>
          </a:lstStyle>
          <a:p>
            <a:pPr>
              <a:defRPr/>
            </a:pPr>
            <a:endParaRPr lang="en-US" altLang="zh-CN"/>
          </a:p>
        </p:txBody>
      </p:sp>
      <p:sp>
        <p:nvSpPr>
          <p:cNvPr id="6" name="页脚占位符 5">
            <a:extLst>
              <a:ext uri="{FF2B5EF4-FFF2-40B4-BE49-F238E27FC236}">
                <a16:creationId xmlns:a16="http://schemas.microsoft.com/office/drawing/2014/main" id="{592BC14E-713B-D810-4DD9-DF89E0B9370D}"/>
              </a:ext>
            </a:extLst>
          </p:cNvPr>
          <p:cNvSpPr>
            <a:spLocks noGrp="1"/>
          </p:cNvSpPr>
          <p:nvPr>
            <p:ph type="ftr" sz="quarter" idx="11"/>
          </p:nvPr>
        </p:nvSpPr>
        <p:spPr/>
        <p:txBody>
          <a:bodyPr/>
          <a:lstStyle>
            <a:lvl1pPr>
              <a:defRPr/>
            </a:lvl1pPr>
          </a:lstStyle>
          <a:p>
            <a:pPr>
              <a:defRPr/>
            </a:pPr>
            <a:endParaRPr lang="en-US" altLang="zh-CN"/>
          </a:p>
        </p:txBody>
      </p:sp>
      <p:sp>
        <p:nvSpPr>
          <p:cNvPr id="7" name="灯片编号占位符 6">
            <a:extLst>
              <a:ext uri="{FF2B5EF4-FFF2-40B4-BE49-F238E27FC236}">
                <a16:creationId xmlns:a16="http://schemas.microsoft.com/office/drawing/2014/main" id="{FB9FC4A2-1A38-4085-D713-B1AD04424128}"/>
              </a:ext>
            </a:extLst>
          </p:cNvPr>
          <p:cNvSpPr>
            <a:spLocks noGrp="1"/>
          </p:cNvSpPr>
          <p:nvPr>
            <p:ph type="sldNum" sz="quarter" idx="12"/>
          </p:nvPr>
        </p:nvSpPr>
        <p:spPr/>
        <p:txBody>
          <a:bodyPr/>
          <a:lstStyle>
            <a:lvl1pPr>
              <a:defRPr/>
            </a:lvl1pPr>
          </a:lstStyle>
          <a:p>
            <a:fld id="{4C6A6156-E88A-4979-8CD7-546E39209D5D}" type="slidenum">
              <a:rPr lang="en-US" altLang="zh-CN"/>
              <a:pPr/>
              <a:t>‹#›</a:t>
            </a:fld>
            <a:endParaRPr lang="en-US" altLang="zh-CN"/>
          </a:p>
        </p:txBody>
      </p:sp>
    </p:spTree>
    <p:extLst>
      <p:ext uri="{BB962C8B-B14F-4D97-AF65-F5344CB8AC3E}">
        <p14:creationId xmlns:p14="http://schemas.microsoft.com/office/powerpoint/2010/main" val="30616845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noProof="1"/>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
        <p:nvSpPr>
          <p:cNvPr id="5" name="日期占位符 4">
            <a:extLst>
              <a:ext uri="{FF2B5EF4-FFF2-40B4-BE49-F238E27FC236}">
                <a16:creationId xmlns:a16="http://schemas.microsoft.com/office/drawing/2014/main" id="{FA301C6B-3A51-555F-1196-FAC5D904AA6E}"/>
              </a:ext>
            </a:extLst>
          </p:cNvPr>
          <p:cNvSpPr>
            <a:spLocks noGrp="1"/>
          </p:cNvSpPr>
          <p:nvPr>
            <p:ph type="dt" sz="half" idx="10"/>
          </p:nvPr>
        </p:nvSpPr>
        <p:spPr/>
        <p:txBody>
          <a:bodyPr/>
          <a:lstStyle>
            <a:lvl1pPr>
              <a:defRPr/>
            </a:lvl1pPr>
          </a:lstStyle>
          <a:p>
            <a:pPr>
              <a:defRPr/>
            </a:pPr>
            <a:endParaRPr lang="en-US" altLang="zh-CN"/>
          </a:p>
        </p:txBody>
      </p:sp>
      <p:sp>
        <p:nvSpPr>
          <p:cNvPr id="6" name="页脚占位符 5">
            <a:extLst>
              <a:ext uri="{FF2B5EF4-FFF2-40B4-BE49-F238E27FC236}">
                <a16:creationId xmlns:a16="http://schemas.microsoft.com/office/drawing/2014/main" id="{A2A8C6A6-5C24-CD9F-B5F7-E83791594643}"/>
              </a:ext>
            </a:extLst>
          </p:cNvPr>
          <p:cNvSpPr>
            <a:spLocks noGrp="1"/>
          </p:cNvSpPr>
          <p:nvPr>
            <p:ph type="ftr" sz="quarter" idx="11"/>
          </p:nvPr>
        </p:nvSpPr>
        <p:spPr/>
        <p:txBody>
          <a:bodyPr/>
          <a:lstStyle>
            <a:lvl1pPr>
              <a:defRPr/>
            </a:lvl1pPr>
          </a:lstStyle>
          <a:p>
            <a:pPr>
              <a:defRPr/>
            </a:pPr>
            <a:endParaRPr lang="en-US" altLang="zh-CN"/>
          </a:p>
        </p:txBody>
      </p:sp>
      <p:sp>
        <p:nvSpPr>
          <p:cNvPr id="7" name="灯片编号占位符 6">
            <a:extLst>
              <a:ext uri="{FF2B5EF4-FFF2-40B4-BE49-F238E27FC236}">
                <a16:creationId xmlns:a16="http://schemas.microsoft.com/office/drawing/2014/main" id="{11574F1C-3EE3-32A6-449B-6A8332075744}"/>
              </a:ext>
            </a:extLst>
          </p:cNvPr>
          <p:cNvSpPr>
            <a:spLocks noGrp="1"/>
          </p:cNvSpPr>
          <p:nvPr>
            <p:ph type="sldNum" sz="quarter" idx="12"/>
          </p:nvPr>
        </p:nvSpPr>
        <p:spPr/>
        <p:txBody>
          <a:bodyPr/>
          <a:lstStyle>
            <a:lvl1pPr>
              <a:defRPr/>
            </a:lvl1pPr>
          </a:lstStyle>
          <a:p>
            <a:fld id="{32D6DA63-B3C5-4FBE-BDC2-175A7DD5F231}" type="slidenum">
              <a:rPr lang="en-US" altLang="zh-CN"/>
              <a:pPr/>
              <a:t>‹#›</a:t>
            </a:fld>
            <a:endParaRPr lang="en-US" altLang="zh-CN"/>
          </a:p>
        </p:txBody>
      </p:sp>
    </p:spTree>
    <p:extLst>
      <p:ext uri="{BB962C8B-B14F-4D97-AF65-F5344CB8AC3E}">
        <p14:creationId xmlns:p14="http://schemas.microsoft.com/office/powerpoint/2010/main" val="424823461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Rectangle 11">
            <a:extLst>
              <a:ext uri="{FF2B5EF4-FFF2-40B4-BE49-F238E27FC236}">
                <a16:creationId xmlns:a16="http://schemas.microsoft.com/office/drawing/2014/main" id="{3F06C909-88F7-E840-C7E4-A2705F04A9C4}"/>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12">
            <a:extLst>
              <a:ext uri="{FF2B5EF4-FFF2-40B4-BE49-F238E27FC236}">
                <a16:creationId xmlns:a16="http://schemas.microsoft.com/office/drawing/2014/main" id="{EDAD7EA0-6AF1-6733-6A52-CD414C47EB2F}"/>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13">
            <a:extLst>
              <a:ext uri="{FF2B5EF4-FFF2-40B4-BE49-F238E27FC236}">
                <a16:creationId xmlns:a16="http://schemas.microsoft.com/office/drawing/2014/main" id="{432B8967-9FB3-1329-08D7-DDA9A63B435E}"/>
              </a:ext>
            </a:extLst>
          </p:cNvPr>
          <p:cNvSpPr>
            <a:spLocks noGrp="1" noChangeArrowheads="1"/>
          </p:cNvSpPr>
          <p:nvPr>
            <p:ph type="sldNum" sz="quarter" idx="12"/>
          </p:nvPr>
        </p:nvSpPr>
        <p:spPr>
          <a:ln/>
        </p:spPr>
        <p:txBody>
          <a:bodyPr/>
          <a:lstStyle>
            <a:lvl1pPr>
              <a:defRPr/>
            </a:lvl1pPr>
          </a:lstStyle>
          <a:p>
            <a:fld id="{A6F7A74F-2E06-4A4C-A0A0-CC21E5561439}" type="slidenum">
              <a:rPr lang="en-US" altLang="zh-CN"/>
              <a:pPr/>
              <a:t>‹#›</a:t>
            </a:fld>
            <a:endParaRPr lang="en-US" altLang="zh-CN"/>
          </a:p>
        </p:txBody>
      </p:sp>
    </p:spTree>
    <p:extLst>
      <p:ext uri="{BB962C8B-B14F-4D97-AF65-F5344CB8AC3E}">
        <p14:creationId xmlns:p14="http://schemas.microsoft.com/office/powerpoint/2010/main" val="93156659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004050" y="214313"/>
            <a:ext cx="1951038" cy="5918200"/>
          </a:xfrm>
        </p:spPr>
        <p:txBody>
          <a:bodyPr vert="eaVert"/>
          <a:lstStyle/>
          <a:p>
            <a:r>
              <a:rPr lang="zh-CN" altLang="en-US" noProof="1"/>
              <a:t>单击此处编辑母版标题样式</a:t>
            </a:r>
          </a:p>
        </p:txBody>
      </p:sp>
      <p:sp>
        <p:nvSpPr>
          <p:cNvPr id="3" name="竖排文字占位符 2"/>
          <p:cNvSpPr>
            <a:spLocks noGrp="1"/>
          </p:cNvSpPr>
          <p:nvPr>
            <p:ph type="body" orient="vert" idx="1"/>
          </p:nvPr>
        </p:nvSpPr>
        <p:spPr>
          <a:xfrm>
            <a:off x="1150938" y="214313"/>
            <a:ext cx="5700712" cy="5918200"/>
          </a:xfr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Rectangle 11">
            <a:extLst>
              <a:ext uri="{FF2B5EF4-FFF2-40B4-BE49-F238E27FC236}">
                <a16:creationId xmlns:a16="http://schemas.microsoft.com/office/drawing/2014/main" id="{E25EE88D-08F4-8AD1-2503-521095EA3002}"/>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12">
            <a:extLst>
              <a:ext uri="{FF2B5EF4-FFF2-40B4-BE49-F238E27FC236}">
                <a16:creationId xmlns:a16="http://schemas.microsoft.com/office/drawing/2014/main" id="{FF31B403-AC89-B281-CFAB-1BCDF577C231}"/>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13">
            <a:extLst>
              <a:ext uri="{FF2B5EF4-FFF2-40B4-BE49-F238E27FC236}">
                <a16:creationId xmlns:a16="http://schemas.microsoft.com/office/drawing/2014/main" id="{F8CC9959-1CE1-91FF-7666-E37D6BE71AD9}"/>
              </a:ext>
            </a:extLst>
          </p:cNvPr>
          <p:cNvSpPr>
            <a:spLocks noGrp="1" noChangeArrowheads="1"/>
          </p:cNvSpPr>
          <p:nvPr>
            <p:ph type="sldNum" sz="quarter" idx="12"/>
          </p:nvPr>
        </p:nvSpPr>
        <p:spPr>
          <a:ln/>
        </p:spPr>
        <p:txBody>
          <a:bodyPr/>
          <a:lstStyle>
            <a:lvl1pPr>
              <a:defRPr/>
            </a:lvl1pPr>
          </a:lstStyle>
          <a:p>
            <a:fld id="{6DB99A5B-EB51-4CB6-9B27-FE0199B0797B}" type="slidenum">
              <a:rPr lang="en-US" altLang="zh-CN"/>
              <a:pPr/>
              <a:t>‹#›</a:t>
            </a:fld>
            <a:endParaRPr lang="en-US" altLang="zh-CN"/>
          </a:p>
        </p:txBody>
      </p:sp>
    </p:spTree>
    <p:extLst>
      <p:ext uri="{BB962C8B-B14F-4D97-AF65-F5344CB8AC3E}">
        <p14:creationId xmlns:p14="http://schemas.microsoft.com/office/powerpoint/2010/main" val="392992609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cSld name="Blank">
    <p:spTree>
      <p:nvGrpSpPr>
        <p:cNvPr id="1" name=""/>
        <p:cNvGrpSpPr/>
        <p:nvPr/>
      </p:nvGrpSpPr>
      <p:grpSpPr>
        <a:xfrm>
          <a:off x="0" y="0"/>
          <a:ext cx="0" cy="0"/>
          <a:chOff x="0" y="0"/>
          <a:chExt cx="0" cy="0"/>
        </a:xfrm>
      </p:grpSpPr>
      <p:pic>
        <p:nvPicPr>
          <p:cNvPr id="2" name="图片 23">
            <a:extLst>
              <a:ext uri="{FF2B5EF4-FFF2-40B4-BE49-F238E27FC236}">
                <a16:creationId xmlns:a16="http://schemas.microsoft.com/office/drawing/2014/main" id="{F2B5892B-0693-CB6C-A79B-9DA3668FB85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t="45297" b="33980"/>
          <a:stretch>
            <a:fillRect/>
          </a:stretch>
        </p:blipFill>
        <p:spPr bwMode="auto">
          <a:xfrm>
            <a:off x="0" y="6669088"/>
            <a:ext cx="91440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图片 23">
            <a:extLst>
              <a:ext uri="{FF2B5EF4-FFF2-40B4-BE49-F238E27FC236}">
                <a16:creationId xmlns:a16="http://schemas.microsoft.com/office/drawing/2014/main" id="{66ED45AC-2004-EA7D-DB69-4C4A2019C68A}"/>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t="45297" b="33980"/>
          <a:stretch>
            <a:fillRect/>
          </a:stretch>
        </p:blipFill>
        <p:spPr bwMode="auto">
          <a:xfrm>
            <a:off x="0" y="6583363"/>
            <a:ext cx="9144000" cy="46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图片 11">
            <a:extLst>
              <a:ext uri="{FF2B5EF4-FFF2-40B4-BE49-F238E27FC236}">
                <a16:creationId xmlns:a16="http://schemas.microsoft.com/office/drawing/2014/main" id="{9758CBAF-520B-2E97-AA29-0C5FC2B05E3F}"/>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r="25000" b="5811"/>
          <a:stretch>
            <a:fillRect/>
          </a:stretch>
        </p:blipFill>
        <p:spPr bwMode="auto">
          <a:xfrm>
            <a:off x="0" y="3175"/>
            <a:ext cx="9144000" cy="769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Holder 2">
            <a:extLst>
              <a:ext uri="{FF2B5EF4-FFF2-40B4-BE49-F238E27FC236}">
                <a16:creationId xmlns:a16="http://schemas.microsoft.com/office/drawing/2014/main" id="{3AC5FE40-9F5F-B3E2-D21F-7D307C728DF1}"/>
              </a:ext>
            </a:extLst>
          </p:cNvPr>
          <p:cNvSpPr>
            <a:spLocks noGrp="1"/>
          </p:cNvSpPr>
          <p:nvPr>
            <p:ph type="ftr" sz="quarter" idx="10"/>
          </p:nvPr>
        </p:nvSpPr>
        <p:spPr/>
        <p:txBody>
          <a:bodyPr lIns="0" tIns="0" rIns="0" bIns="0"/>
          <a:lstStyle>
            <a:lvl1pPr algn="ctr">
              <a:defRPr>
                <a:solidFill>
                  <a:schemeClr val="tx1">
                    <a:tint val="75000"/>
                  </a:schemeClr>
                </a:solidFill>
              </a:defRPr>
            </a:lvl1pPr>
          </a:lstStyle>
          <a:p>
            <a:pPr>
              <a:defRPr/>
            </a:pPr>
            <a:endParaRPr/>
          </a:p>
        </p:txBody>
      </p:sp>
      <p:sp>
        <p:nvSpPr>
          <p:cNvPr id="6" name="Holder 3">
            <a:extLst>
              <a:ext uri="{FF2B5EF4-FFF2-40B4-BE49-F238E27FC236}">
                <a16:creationId xmlns:a16="http://schemas.microsoft.com/office/drawing/2014/main" id="{444D4876-AA84-3DD4-A948-BA87B9DEEA2E}"/>
              </a:ext>
            </a:extLst>
          </p:cNvPr>
          <p:cNvSpPr>
            <a:spLocks noGrp="1"/>
          </p:cNvSpPr>
          <p:nvPr>
            <p:ph type="dt" sz="half" idx="11"/>
          </p:nvPr>
        </p:nvSpPr>
        <p:spPr/>
        <p:txBody>
          <a:bodyPr lIns="0" tIns="0" rIns="0" bIns="0"/>
          <a:lstStyle>
            <a:lvl1pPr algn="l">
              <a:defRPr>
                <a:solidFill>
                  <a:schemeClr val="tx1">
                    <a:tint val="75000"/>
                  </a:schemeClr>
                </a:solidFill>
              </a:defRPr>
            </a:lvl1pPr>
          </a:lstStyle>
          <a:p>
            <a:pPr>
              <a:defRPr/>
            </a:pPr>
            <a:fld id="{9136A44F-D5C6-4AC8-899F-965C8DFA8EF7}" type="datetimeFigureOut">
              <a:rPr lang="en-US"/>
              <a:pPr>
                <a:defRPr/>
              </a:pPr>
              <a:t>9/6/2023</a:t>
            </a:fld>
            <a:endParaRPr lang="en-US"/>
          </a:p>
        </p:txBody>
      </p:sp>
      <p:sp>
        <p:nvSpPr>
          <p:cNvPr id="7" name="Holder 4">
            <a:extLst>
              <a:ext uri="{FF2B5EF4-FFF2-40B4-BE49-F238E27FC236}">
                <a16:creationId xmlns:a16="http://schemas.microsoft.com/office/drawing/2014/main" id="{51CDDF55-B54C-D9B7-1DC5-9099D1BFF10A}"/>
              </a:ext>
            </a:extLst>
          </p:cNvPr>
          <p:cNvSpPr>
            <a:spLocks noGrp="1"/>
          </p:cNvSpPr>
          <p:nvPr>
            <p:ph type="sldNum" sz="quarter" idx="12"/>
          </p:nvPr>
        </p:nvSpPr>
        <p:spPr/>
        <p:txBody>
          <a:bodyPr lIns="0" tIns="0" rIns="0" bIns="0"/>
          <a:lstStyle>
            <a:lvl1pPr>
              <a:defRPr>
                <a:solidFill>
                  <a:srgbClr val="898989"/>
                </a:solidFill>
              </a:defRPr>
            </a:lvl1pPr>
          </a:lstStyle>
          <a:p>
            <a:fld id="{EFDD204E-FF05-49A6-B601-F5245F9FD452}" type="slidenum">
              <a:rPr lang="zh-CN" altLang="en-US"/>
              <a:pPr/>
              <a:t>‹#›</a:t>
            </a:fld>
            <a:endParaRPr lang="zh-CN" altLang="en-US"/>
          </a:p>
        </p:txBody>
      </p:sp>
    </p:spTree>
    <p:extLst>
      <p:ext uri="{BB962C8B-B14F-4D97-AF65-F5344CB8AC3E}">
        <p14:creationId xmlns:p14="http://schemas.microsoft.com/office/powerpoint/2010/main" val="28351222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2" name="图片 15">
            <a:extLst>
              <a:ext uri="{FF2B5EF4-FFF2-40B4-BE49-F238E27FC236}">
                <a16:creationId xmlns:a16="http://schemas.microsoft.com/office/drawing/2014/main" id="{A08667D5-8AF1-E724-0C20-AE732C80CDB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r="25000" b="5811"/>
          <a:stretch>
            <a:fillRect/>
          </a:stretch>
        </p:blipFill>
        <p:spPr bwMode="auto">
          <a:xfrm>
            <a:off x="0" y="0"/>
            <a:ext cx="9144000" cy="769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图片 16">
            <a:extLst>
              <a:ext uri="{FF2B5EF4-FFF2-40B4-BE49-F238E27FC236}">
                <a16:creationId xmlns:a16="http://schemas.microsoft.com/office/drawing/2014/main" id="{A28C14CE-F4A6-B4F5-10F3-A11CBE0D257B}"/>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t="45297" b="33980"/>
          <a:stretch>
            <a:fillRect/>
          </a:stretch>
        </p:blipFill>
        <p:spPr bwMode="auto">
          <a:xfrm>
            <a:off x="0" y="6669088"/>
            <a:ext cx="91440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17" name="Rectangle 13"/>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r>
              <a:rPr lang="zh-CN" altLang="en-US" noProof="1"/>
              <a:t>单击此处编辑母版副标题样式</a:t>
            </a:r>
          </a:p>
        </p:txBody>
      </p:sp>
      <p:sp>
        <p:nvSpPr>
          <p:cNvPr id="4" name="Rectangle 14">
            <a:extLst>
              <a:ext uri="{FF2B5EF4-FFF2-40B4-BE49-F238E27FC236}">
                <a16:creationId xmlns:a16="http://schemas.microsoft.com/office/drawing/2014/main" id="{279C6D93-4FD3-0F75-4436-55BD131200A0}"/>
              </a:ext>
            </a:extLst>
          </p:cNvPr>
          <p:cNvSpPr>
            <a:spLocks noGrp="1" noChangeArrowheads="1"/>
          </p:cNvSpPr>
          <p:nvPr>
            <p:ph type="dt" sz="half" idx="10"/>
          </p:nvPr>
        </p:nvSpPr>
        <p:spPr>
          <a:xfrm>
            <a:off x="990600" y="6248400"/>
            <a:ext cx="1905000" cy="457200"/>
          </a:xfrm>
        </p:spPr>
        <p:txBody>
          <a:bodyPr/>
          <a:lstStyle>
            <a:lvl1pPr>
              <a:defRPr>
                <a:solidFill>
                  <a:schemeClr val="bg2"/>
                </a:solidFill>
              </a:defRPr>
            </a:lvl1pPr>
          </a:lstStyle>
          <a:p>
            <a:pPr>
              <a:defRPr/>
            </a:pPr>
            <a:endParaRPr lang="en-US" altLang="zh-CN"/>
          </a:p>
        </p:txBody>
      </p:sp>
      <p:sp>
        <p:nvSpPr>
          <p:cNvPr id="5" name="Rectangle 15">
            <a:extLst>
              <a:ext uri="{FF2B5EF4-FFF2-40B4-BE49-F238E27FC236}">
                <a16:creationId xmlns:a16="http://schemas.microsoft.com/office/drawing/2014/main" id="{843F0880-3343-BD8B-0D4D-2D57DEBA2279}"/>
              </a:ext>
            </a:extLst>
          </p:cNvPr>
          <p:cNvSpPr>
            <a:spLocks noGrp="1" noChangeArrowheads="1"/>
          </p:cNvSpPr>
          <p:nvPr>
            <p:ph type="ftr" sz="quarter" idx="11"/>
          </p:nvPr>
        </p:nvSpPr>
        <p:spPr>
          <a:xfrm>
            <a:off x="3429000" y="6248400"/>
            <a:ext cx="2895600" cy="457200"/>
          </a:xfrm>
        </p:spPr>
        <p:txBody>
          <a:bodyPr/>
          <a:lstStyle>
            <a:lvl1pPr>
              <a:defRPr>
                <a:solidFill>
                  <a:schemeClr val="bg2"/>
                </a:solidFill>
              </a:defRPr>
            </a:lvl1pPr>
          </a:lstStyle>
          <a:p>
            <a:pPr>
              <a:defRPr/>
            </a:pPr>
            <a:endParaRPr lang="en-US" altLang="zh-CN"/>
          </a:p>
        </p:txBody>
      </p:sp>
      <p:sp>
        <p:nvSpPr>
          <p:cNvPr id="6" name="Rectangle 16">
            <a:extLst>
              <a:ext uri="{FF2B5EF4-FFF2-40B4-BE49-F238E27FC236}">
                <a16:creationId xmlns:a16="http://schemas.microsoft.com/office/drawing/2014/main" id="{2D564609-15EE-FF88-2A8E-3669F0EF2CCD}"/>
              </a:ext>
            </a:extLst>
          </p:cNvPr>
          <p:cNvSpPr>
            <a:spLocks noGrp="1" noChangeArrowheads="1"/>
          </p:cNvSpPr>
          <p:nvPr>
            <p:ph type="sldNum" sz="quarter" idx="12"/>
          </p:nvPr>
        </p:nvSpPr>
        <p:spPr>
          <a:xfrm>
            <a:off x="6858000" y="6248400"/>
            <a:ext cx="1905000" cy="457200"/>
          </a:xfrm>
        </p:spPr>
        <p:txBody>
          <a:bodyPr/>
          <a:lstStyle>
            <a:lvl1pPr>
              <a:defRPr>
                <a:solidFill>
                  <a:schemeClr val="bg2"/>
                </a:solidFill>
              </a:defRPr>
            </a:lvl1pPr>
          </a:lstStyle>
          <a:p>
            <a:fld id="{378318C2-35B0-45C7-A921-61AEF81016FF}" type="slidenum">
              <a:rPr lang="en-US" altLang="zh-CN"/>
              <a:pPr/>
              <a:t>‹#›</a:t>
            </a:fld>
            <a:endParaRPr lang="en-US" altLang="zh-CN"/>
          </a:p>
        </p:txBody>
      </p:sp>
    </p:spTree>
    <p:extLst>
      <p:ext uri="{BB962C8B-B14F-4D97-AF65-F5344CB8AC3E}">
        <p14:creationId xmlns:p14="http://schemas.microsoft.com/office/powerpoint/2010/main" val="15615385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noProof="1"/>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7" name="日期占位符 6">
            <a:extLst>
              <a:ext uri="{FF2B5EF4-FFF2-40B4-BE49-F238E27FC236}">
                <a16:creationId xmlns:a16="http://schemas.microsoft.com/office/drawing/2014/main" id="{70FCED3E-26EC-2886-E63B-52B07AC2930C}"/>
              </a:ext>
            </a:extLst>
          </p:cNvPr>
          <p:cNvSpPr>
            <a:spLocks noGrp="1"/>
          </p:cNvSpPr>
          <p:nvPr>
            <p:ph type="dt" sz="half" idx="10"/>
          </p:nvPr>
        </p:nvSpPr>
        <p:spPr/>
        <p:txBody>
          <a:bodyPr/>
          <a:lstStyle>
            <a:lvl1pPr>
              <a:defRPr/>
            </a:lvl1pPr>
          </a:lstStyle>
          <a:p>
            <a:pPr>
              <a:defRPr/>
            </a:pPr>
            <a:endParaRPr lang="en-US" altLang="zh-CN"/>
          </a:p>
        </p:txBody>
      </p:sp>
      <p:sp>
        <p:nvSpPr>
          <p:cNvPr id="8" name="页脚占位符 7">
            <a:extLst>
              <a:ext uri="{FF2B5EF4-FFF2-40B4-BE49-F238E27FC236}">
                <a16:creationId xmlns:a16="http://schemas.microsoft.com/office/drawing/2014/main" id="{6D0BD8E6-BFDF-6C4D-D999-0D11897C6923}"/>
              </a:ext>
            </a:extLst>
          </p:cNvPr>
          <p:cNvSpPr>
            <a:spLocks noGrp="1"/>
          </p:cNvSpPr>
          <p:nvPr>
            <p:ph type="ftr" sz="quarter" idx="11"/>
          </p:nvPr>
        </p:nvSpPr>
        <p:spPr/>
        <p:txBody>
          <a:bodyPr/>
          <a:lstStyle>
            <a:lvl1pPr>
              <a:defRPr/>
            </a:lvl1pPr>
          </a:lstStyle>
          <a:p>
            <a:pPr>
              <a:defRPr/>
            </a:pPr>
            <a:endParaRPr lang="en-US" altLang="zh-CN"/>
          </a:p>
        </p:txBody>
      </p:sp>
      <p:sp>
        <p:nvSpPr>
          <p:cNvPr id="9" name="灯片编号占位符 8">
            <a:extLst>
              <a:ext uri="{FF2B5EF4-FFF2-40B4-BE49-F238E27FC236}">
                <a16:creationId xmlns:a16="http://schemas.microsoft.com/office/drawing/2014/main" id="{8F80E942-30E1-2603-9E00-7DCF7177C840}"/>
              </a:ext>
            </a:extLst>
          </p:cNvPr>
          <p:cNvSpPr>
            <a:spLocks noGrp="1"/>
          </p:cNvSpPr>
          <p:nvPr>
            <p:ph type="sldNum" sz="quarter" idx="12"/>
          </p:nvPr>
        </p:nvSpPr>
        <p:spPr/>
        <p:txBody>
          <a:bodyPr/>
          <a:lstStyle>
            <a:lvl1pPr>
              <a:defRPr/>
            </a:lvl1pPr>
          </a:lstStyle>
          <a:p>
            <a:fld id="{4FE57895-DFBB-4CEE-834A-360180855226}" type="slidenum">
              <a:rPr lang="en-US" altLang="zh-CN"/>
              <a:pPr/>
              <a:t>‹#›</a:t>
            </a:fld>
            <a:endParaRPr lang="en-US" altLang="zh-CN"/>
          </a:p>
        </p:txBody>
      </p:sp>
    </p:spTree>
    <p:extLst>
      <p:ext uri="{BB962C8B-B14F-4D97-AF65-F5344CB8AC3E}">
        <p14:creationId xmlns:p14="http://schemas.microsoft.com/office/powerpoint/2010/main" val="241251953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type="obj" preserve="1">
  <p:cSld name="标题和内容">
    <p:spTree>
      <p:nvGrpSpPr>
        <p:cNvPr id="1" name=""/>
        <p:cNvGrpSpPr/>
        <p:nvPr/>
      </p:nvGrpSpPr>
      <p:grpSpPr>
        <a:xfrm>
          <a:off x="0" y="0"/>
          <a:ext cx="0" cy="0"/>
          <a:chOff x="0" y="0"/>
          <a:chExt cx="0" cy="0"/>
        </a:xfrm>
      </p:grpSpPr>
      <p:pic>
        <p:nvPicPr>
          <p:cNvPr id="4" name="图片 15">
            <a:extLst>
              <a:ext uri="{FF2B5EF4-FFF2-40B4-BE49-F238E27FC236}">
                <a16:creationId xmlns:a16="http://schemas.microsoft.com/office/drawing/2014/main" id="{08B19F47-68F4-3DAA-7FAF-32EE00A9DE8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r="25000" b="5811"/>
          <a:stretch>
            <a:fillRect/>
          </a:stretch>
        </p:blipFill>
        <p:spPr bwMode="auto">
          <a:xfrm>
            <a:off x="0" y="0"/>
            <a:ext cx="9144000" cy="769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图片 23">
            <a:extLst>
              <a:ext uri="{FF2B5EF4-FFF2-40B4-BE49-F238E27FC236}">
                <a16:creationId xmlns:a16="http://schemas.microsoft.com/office/drawing/2014/main" id="{48BF4902-406B-6D84-ECA9-6FA3E8259B1A}"/>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t="45297" b="33980"/>
          <a:stretch>
            <a:fillRect/>
          </a:stretch>
        </p:blipFill>
        <p:spPr bwMode="auto">
          <a:xfrm>
            <a:off x="0" y="6669088"/>
            <a:ext cx="91440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idx="1"/>
          </p:nvPr>
        </p:nvSpPr>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6" name="Rectangle 11">
            <a:extLst>
              <a:ext uri="{FF2B5EF4-FFF2-40B4-BE49-F238E27FC236}">
                <a16:creationId xmlns:a16="http://schemas.microsoft.com/office/drawing/2014/main" id="{321C05F1-2312-9738-FAB9-9C6EB547A251}"/>
              </a:ext>
            </a:extLst>
          </p:cNvPr>
          <p:cNvSpPr>
            <a:spLocks noGrp="1" noChangeArrowheads="1"/>
          </p:cNvSpPr>
          <p:nvPr>
            <p:ph type="dt" sz="half" idx="10"/>
          </p:nvPr>
        </p:nvSpPr>
        <p:spPr/>
        <p:txBody>
          <a:bodyPr/>
          <a:lstStyle>
            <a:lvl1pPr>
              <a:defRPr/>
            </a:lvl1pPr>
          </a:lstStyle>
          <a:p>
            <a:pPr>
              <a:defRPr/>
            </a:pPr>
            <a:endParaRPr lang="en-US" altLang="zh-CN"/>
          </a:p>
        </p:txBody>
      </p:sp>
      <p:sp>
        <p:nvSpPr>
          <p:cNvPr id="7" name="Rectangle 12">
            <a:extLst>
              <a:ext uri="{FF2B5EF4-FFF2-40B4-BE49-F238E27FC236}">
                <a16:creationId xmlns:a16="http://schemas.microsoft.com/office/drawing/2014/main" id="{986CC6BB-1B71-33FE-DE28-08031BA0844F}"/>
              </a:ext>
            </a:extLst>
          </p:cNvPr>
          <p:cNvSpPr>
            <a:spLocks noGrp="1" noChangeArrowheads="1"/>
          </p:cNvSpPr>
          <p:nvPr>
            <p:ph type="ftr" sz="quarter" idx="11"/>
          </p:nvPr>
        </p:nvSpPr>
        <p:spPr/>
        <p:txBody>
          <a:bodyPr/>
          <a:lstStyle>
            <a:lvl1pPr>
              <a:defRPr/>
            </a:lvl1pPr>
          </a:lstStyle>
          <a:p>
            <a:pPr>
              <a:defRPr/>
            </a:pPr>
            <a:endParaRPr lang="en-US" altLang="zh-CN"/>
          </a:p>
        </p:txBody>
      </p:sp>
      <p:sp>
        <p:nvSpPr>
          <p:cNvPr id="8" name="Rectangle 13">
            <a:extLst>
              <a:ext uri="{FF2B5EF4-FFF2-40B4-BE49-F238E27FC236}">
                <a16:creationId xmlns:a16="http://schemas.microsoft.com/office/drawing/2014/main" id="{EE327673-28D6-3DEB-944E-4ADFBA10680D}"/>
              </a:ext>
            </a:extLst>
          </p:cNvPr>
          <p:cNvSpPr>
            <a:spLocks noGrp="1" noChangeArrowheads="1"/>
          </p:cNvSpPr>
          <p:nvPr>
            <p:ph type="sldNum" sz="quarter" idx="12"/>
          </p:nvPr>
        </p:nvSpPr>
        <p:spPr/>
        <p:txBody>
          <a:bodyPr/>
          <a:lstStyle>
            <a:lvl1pPr>
              <a:defRPr/>
            </a:lvl1pPr>
          </a:lstStyle>
          <a:p>
            <a:fld id="{71D93E3C-666B-4D61-BF90-E82B499A98F6}" type="slidenum">
              <a:rPr lang="en-US" altLang="zh-CN"/>
              <a:pPr/>
              <a:t>‹#›</a:t>
            </a:fld>
            <a:endParaRPr lang="en-US" altLang="zh-CN"/>
          </a:p>
        </p:txBody>
      </p:sp>
    </p:spTree>
    <p:extLst>
      <p:ext uri="{BB962C8B-B14F-4D97-AF65-F5344CB8AC3E}">
        <p14:creationId xmlns:p14="http://schemas.microsoft.com/office/powerpoint/2010/main" val="241508909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4" name="Rectangle 7">
            <a:extLst>
              <a:ext uri="{FF2B5EF4-FFF2-40B4-BE49-F238E27FC236}">
                <a16:creationId xmlns:a16="http://schemas.microsoft.com/office/drawing/2014/main" id="{8C7C1D50-64CB-6628-45FB-8E4CE67CCBE6}"/>
              </a:ext>
            </a:extLst>
          </p:cNvPr>
          <p:cNvSpPr>
            <a:spLocks noChangeArrowheads="1"/>
          </p:cNvSpPr>
          <p:nvPr/>
        </p:nvSpPr>
        <p:spPr bwMode="gray">
          <a:xfrm>
            <a:off x="762000" y="1905000"/>
            <a:ext cx="31750" cy="1052513"/>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algn="ctr" eaLnBrk="1" hangingPunct="1">
              <a:buFontTx/>
              <a:buNone/>
              <a:defRPr/>
            </a:pPr>
            <a:endParaRPr kumimoji="1" lang="zh-CN" altLang="zh-CN" sz="2400"/>
          </a:p>
        </p:txBody>
      </p:sp>
      <p:pic>
        <p:nvPicPr>
          <p:cNvPr id="5" name="图片 16">
            <a:extLst>
              <a:ext uri="{FF2B5EF4-FFF2-40B4-BE49-F238E27FC236}">
                <a16:creationId xmlns:a16="http://schemas.microsoft.com/office/drawing/2014/main" id="{AA762825-201B-8A87-E6BF-EE8D4C5D7D1A}"/>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r="25000" b="5811"/>
          <a:stretch>
            <a:fillRect/>
          </a:stretch>
        </p:blipFill>
        <p:spPr bwMode="auto">
          <a:xfrm>
            <a:off x="0" y="0"/>
            <a:ext cx="9144000" cy="769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noProof="1"/>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a:t>单击此处编辑母版文本样式</a:t>
            </a:r>
          </a:p>
        </p:txBody>
      </p:sp>
      <p:sp>
        <p:nvSpPr>
          <p:cNvPr id="6" name="Rectangle 11">
            <a:extLst>
              <a:ext uri="{FF2B5EF4-FFF2-40B4-BE49-F238E27FC236}">
                <a16:creationId xmlns:a16="http://schemas.microsoft.com/office/drawing/2014/main" id="{1B1C9997-56E8-C088-044E-D28FB98016FC}"/>
              </a:ext>
            </a:extLst>
          </p:cNvPr>
          <p:cNvSpPr>
            <a:spLocks noGrp="1" noChangeArrowheads="1"/>
          </p:cNvSpPr>
          <p:nvPr>
            <p:ph type="dt" sz="half" idx="10"/>
          </p:nvPr>
        </p:nvSpPr>
        <p:spPr/>
        <p:txBody>
          <a:bodyPr/>
          <a:lstStyle>
            <a:lvl1pPr>
              <a:defRPr/>
            </a:lvl1pPr>
          </a:lstStyle>
          <a:p>
            <a:pPr>
              <a:defRPr/>
            </a:pPr>
            <a:endParaRPr lang="en-US" altLang="zh-CN"/>
          </a:p>
        </p:txBody>
      </p:sp>
      <p:sp>
        <p:nvSpPr>
          <p:cNvPr id="7" name="Rectangle 12">
            <a:extLst>
              <a:ext uri="{FF2B5EF4-FFF2-40B4-BE49-F238E27FC236}">
                <a16:creationId xmlns:a16="http://schemas.microsoft.com/office/drawing/2014/main" id="{8F36074A-4F2B-AC95-C3B3-54143B5F3094}"/>
              </a:ext>
            </a:extLst>
          </p:cNvPr>
          <p:cNvSpPr>
            <a:spLocks noGrp="1" noChangeArrowheads="1"/>
          </p:cNvSpPr>
          <p:nvPr>
            <p:ph type="ftr" sz="quarter" idx="11"/>
          </p:nvPr>
        </p:nvSpPr>
        <p:spPr/>
        <p:txBody>
          <a:bodyPr/>
          <a:lstStyle>
            <a:lvl1pPr>
              <a:defRPr/>
            </a:lvl1pPr>
          </a:lstStyle>
          <a:p>
            <a:pPr>
              <a:defRPr/>
            </a:pPr>
            <a:endParaRPr lang="en-US" altLang="zh-CN"/>
          </a:p>
        </p:txBody>
      </p:sp>
      <p:sp>
        <p:nvSpPr>
          <p:cNvPr id="8" name="Rectangle 13">
            <a:extLst>
              <a:ext uri="{FF2B5EF4-FFF2-40B4-BE49-F238E27FC236}">
                <a16:creationId xmlns:a16="http://schemas.microsoft.com/office/drawing/2014/main" id="{51445DDD-1D12-C050-5250-8A0E8F9F6950}"/>
              </a:ext>
            </a:extLst>
          </p:cNvPr>
          <p:cNvSpPr>
            <a:spLocks noGrp="1" noChangeArrowheads="1"/>
          </p:cNvSpPr>
          <p:nvPr>
            <p:ph type="sldNum" sz="quarter" idx="12"/>
          </p:nvPr>
        </p:nvSpPr>
        <p:spPr/>
        <p:txBody>
          <a:bodyPr/>
          <a:lstStyle>
            <a:lvl1pPr>
              <a:defRPr/>
            </a:lvl1pPr>
          </a:lstStyle>
          <a:p>
            <a:fld id="{15E6E73D-9301-4730-9097-2A120301AD09}" type="slidenum">
              <a:rPr lang="en-US" altLang="zh-CN"/>
              <a:pPr/>
              <a:t>‹#›</a:t>
            </a:fld>
            <a:endParaRPr lang="en-US" altLang="zh-CN"/>
          </a:p>
        </p:txBody>
      </p:sp>
    </p:spTree>
    <p:extLst>
      <p:ext uri="{BB962C8B-B14F-4D97-AF65-F5344CB8AC3E}">
        <p14:creationId xmlns:p14="http://schemas.microsoft.com/office/powerpoint/2010/main" val="128091779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sz="half" idx="1"/>
          </p:nvPr>
        </p:nvSpPr>
        <p:spPr>
          <a:xfrm>
            <a:off x="1182688" y="2017713"/>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5145088" y="2017713"/>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Rectangle 11">
            <a:extLst>
              <a:ext uri="{FF2B5EF4-FFF2-40B4-BE49-F238E27FC236}">
                <a16:creationId xmlns:a16="http://schemas.microsoft.com/office/drawing/2014/main" id="{972987D4-FD69-1FF9-99DC-056B82560BA5}"/>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12">
            <a:extLst>
              <a:ext uri="{FF2B5EF4-FFF2-40B4-BE49-F238E27FC236}">
                <a16:creationId xmlns:a16="http://schemas.microsoft.com/office/drawing/2014/main" id="{CFB7E708-DDB8-ECDF-36F0-BA4D48851D17}"/>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13">
            <a:extLst>
              <a:ext uri="{FF2B5EF4-FFF2-40B4-BE49-F238E27FC236}">
                <a16:creationId xmlns:a16="http://schemas.microsoft.com/office/drawing/2014/main" id="{4F93BD45-6288-4F55-C36E-3C5D09DCF612}"/>
              </a:ext>
            </a:extLst>
          </p:cNvPr>
          <p:cNvSpPr>
            <a:spLocks noGrp="1" noChangeArrowheads="1"/>
          </p:cNvSpPr>
          <p:nvPr>
            <p:ph type="sldNum" sz="quarter" idx="12"/>
          </p:nvPr>
        </p:nvSpPr>
        <p:spPr>
          <a:ln/>
        </p:spPr>
        <p:txBody>
          <a:bodyPr/>
          <a:lstStyle>
            <a:lvl1pPr>
              <a:defRPr/>
            </a:lvl1pPr>
          </a:lstStyle>
          <a:p>
            <a:fld id="{51D74ED8-A90C-4055-ACB9-E759EEDA6665}" type="slidenum">
              <a:rPr lang="en-US" altLang="zh-CN"/>
              <a:pPr/>
              <a:t>‹#›</a:t>
            </a:fld>
            <a:endParaRPr lang="en-US" altLang="zh-CN"/>
          </a:p>
        </p:txBody>
      </p:sp>
    </p:spTree>
    <p:extLst>
      <p:ext uri="{BB962C8B-B14F-4D97-AF65-F5344CB8AC3E}">
        <p14:creationId xmlns:p14="http://schemas.microsoft.com/office/powerpoint/2010/main" val="42022838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noProof="1"/>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7" name="日期占位符 6">
            <a:extLst>
              <a:ext uri="{FF2B5EF4-FFF2-40B4-BE49-F238E27FC236}">
                <a16:creationId xmlns:a16="http://schemas.microsoft.com/office/drawing/2014/main" id="{00977B2C-5F93-FDBD-5A18-E27F2E60660A}"/>
              </a:ext>
            </a:extLst>
          </p:cNvPr>
          <p:cNvSpPr>
            <a:spLocks noGrp="1"/>
          </p:cNvSpPr>
          <p:nvPr>
            <p:ph type="dt" sz="half" idx="10"/>
          </p:nvPr>
        </p:nvSpPr>
        <p:spPr/>
        <p:txBody>
          <a:bodyPr/>
          <a:lstStyle>
            <a:lvl1pPr>
              <a:defRPr/>
            </a:lvl1pPr>
          </a:lstStyle>
          <a:p>
            <a:pPr>
              <a:defRPr/>
            </a:pPr>
            <a:endParaRPr lang="en-US" altLang="zh-CN"/>
          </a:p>
        </p:txBody>
      </p:sp>
      <p:sp>
        <p:nvSpPr>
          <p:cNvPr id="8" name="页脚占位符 7">
            <a:extLst>
              <a:ext uri="{FF2B5EF4-FFF2-40B4-BE49-F238E27FC236}">
                <a16:creationId xmlns:a16="http://schemas.microsoft.com/office/drawing/2014/main" id="{C4979D7F-B746-52CC-A989-78584ED3F038}"/>
              </a:ext>
            </a:extLst>
          </p:cNvPr>
          <p:cNvSpPr>
            <a:spLocks noGrp="1"/>
          </p:cNvSpPr>
          <p:nvPr>
            <p:ph type="ftr" sz="quarter" idx="11"/>
          </p:nvPr>
        </p:nvSpPr>
        <p:spPr/>
        <p:txBody>
          <a:bodyPr/>
          <a:lstStyle>
            <a:lvl1pPr>
              <a:defRPr/>
            </a:lvl1pPr>
          </a:lstStyle>
          <a:p>
            <a:pPr>
              <a:defRPr/>
            </a:pPr>
            <a:endParaRPr lang="en-US" altLang="zh-CN"/>
          </a:p>
        </p:txBody>
      </p:sp>
      <p:sp>
        <p:nvSpPr>
          <p:cNvPr id="9" name="灯片编号占位符 8">
            <a:extLst>
              <a:ext uri="{FF2B5EF4-FFF2-40B4-BE49-F238E27FC236}">
                <a16:creationId xmlns:a16="http://schemas.microsoft.com/office/drawing/2014/main" id="{377685CC-85BB-83A4-99F3-8B4940238D4F}"/>
              </a:ext>
            </a:extLst>
          </p:cNvPr>
          <p:cNvSpPr>
            <a:spLocks noGrp="1"/>
          </p:cNvSpPr>
          <p:nvPr>
            <p:ph type="sldNum" sz="quarter" idx="12"/>
          </p:nvPr>
        </p:nvSpPr>
        <p:spPr/>
        <p:txBody>
          <a:bodyPr/>
          <a:lstStyle>
            <a:lvl1pPr>
              <a:defRPr/>
            </a:lvl1pPr>
          </a:lstStyle>
          <a:p>
            <a:fld id="{4B5F3FDA-D537-4DB0-8436-BB9D78E5DF8F}" type="slidenum">
              <a:rPr lang="en-US" altLang="zh-CN"/>
              <a:pPr/>
              <a:t>‹#›</a:t>
            </a:fld>
            <a:endParaRPr lang="en-US" altLang="zh-CN"/>
          </a:p>
        </p:txBody>
      </p:sp>
    </p:spTree>
    <p:extLst>
      <p:ext uri="{BB962C8B-B14F-4D97-AF65-F5344CB8AC3E}">
        <p14:creationId xmlns:p14="http://schemas.microsoft.com/office/powerpoint/2010/main" val="169175625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pic>
        <p:nvPicPr>
          <p:cNvPr id="3" name="图片 15">
            <a:extLst>
              <a:ext uri="{FF2B5EF4-FFF2-40B4-BE49-F238E27FC236}">
                <a16:creationId xmlns:a16="http://schemas.microsoft.com/office/drawing/2014/main" id="{B67186F5-E0F0-47EB-B376-1E16535EE4A4}"/>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t="45297" b="33980"/>
          <a:stretch>
            <a:fillRect/>
          </a:stretch>
        </p:blipFill>
        <p:spPr bwMode="auto">
          <a:xfrm>
            <a:off x="0" y="6669088"/>
            <a:ext cx="91440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p:txBody>
          <a:bodyPr/>
          <a:lstStyle/>
          <a:p>
            <a:r>
              <a:rPr lang="zh-CN" altLang="en-US" noProof="1"/>
              <a:t>单击此处编辑母版标题样式</a:t>
            </a:r>
          </a:p>
        </p:txBody>
      </p:sp>
      <p:sp>
        <p:nvSpPr>
          <p:cNvPr id="4" name="Rectangle 11">
            <a:extLst>
              <a:ext uri="{FF2B5EF4-FFF2-40B4-BE49-F238E27FC236}">
                <a16:creationId xmlns:a16="http://schemas.microsoft.com/office/drawing/2014/main" id="{0805A41E-6C3B-858E-3B97-9C69C889602D}"/>
              </a:ext>
            </a:extLst>
          </p:cNvPr>
          <p:cNvSpPr>
            <a:spLocks noGrp="1" noChangeArrowheads="1"/>
          </p:cNvSpPr>
          <p:nvPr>
            <p:ph type="dt" sz="half" idx="10"/>
          </p:nvPr>
        </p:nvSpPr>
        <p:spPr/>
        <p:txBody>
          <a:bodyPr/>
          <a:lstStyle>
            <a:lvl1pPr>
              <a:defRPr/>
            </a:lvl1pPr>
          </a:lstStyle>
          <a:p>
            <a:pPr>
              <a:defRPr/>
            </a:pPr>
            <a:endParaRPr lang="en-US" altLang="zh-CN"/>
          </a:p>
        </p:txBody>
      </p:sp>
      <p:sp>
        <p:nvSpPr>
          <p:cNvPr id="5" name="Rectangle 12">
            <a:extLst>
              <a:ext uri="{FF2B5EF4-FFF2-40B4-BE49-F238E27FC236}">
                <a16:creationId xmlns:a16="http://schemas.microsoft.com/office/drawing/2014/main" id="{BE1BD1F2-0FD6-3E8A-CFD2-469E4111970A}"/>
              </a:ext>
            </a:extLst>
          </p:cNvPr>
          <p:cNvSpPr>
            <a:spLocks noGrp="1" noChangeArrowheads="1"/>
          </p:cNvSpPr>
          <p:nvPr>
            <p:ph type="ftr" sz="quarter" idx="11"/>
          </p:nvPr>
        </p:nvSpPr>
        <p:spPr/>
        <p:txBody>
          <a:bodyPr/>
          <a:lstStyle>
            <a:lvl1pPr>
              <a:defRPr/>
            </a:lvl1pPr>
          </a:lstStyle>
          <a:p>
            <a:pPr>
              <a:defRPr/>
            </a:pPr>
            <a:endParaRPr lang="en-US" altLang="zh-CN"/>
          </a:p>
        </p:txBody>
      </p:sp>
      <p:sp>
        <p:nvSpPr>
          <p:cNvPr id="6" name="Rectangle 13">
            <a:extLst>
              <a:ext uri="{FF2B5EF4-FFF2-40B4-BE49-F238E27FC236}">
                <a16:creationId xmlns:a16="http://schemas.microsoft.com/office/drawing/2014/main" id="{70C67586-6345-5B04-5893-B6CC65660397}"/>
              </a:ext>
            </a:extLst>
          </p:cNvPr>
          <p:cNvSpPr>
            <a:spLocks noGrp="1" noChangeArrowheads="1"/>
          </p:cNvSpPr>
          <p:nvPr>
            <p:ph type="sldNum" sz="quarter" idx="12"/>
          </p:nvPr>
        </p:nvSpPr>
        <p:spPr/>
        <p:txBody>
          <a:bodyPr/>
          <a:lstStyle>
            <a:lvl1pPr>
              <a:defRPr/>
            </a:lvl1pPr>
          </a:lstStyle>
          <a:p>
            <a:fld id="{A988063B-4843-4026-9990-3924A057D0B1}" type="slidenum">
              <a:rPr lang="en-US" altLang="zh-CN"/>
              <a:pPr/>
              <a:t>‹#›</a:t>
            </a:fld>
            <a:endParaRPr lang="en-US" altLang="zh-CN"/>
          </a:p>
        </p:txBody>
      </p:sp>
    </p:spTree>
    <p:extLst>
      <p:ext uri="{BB962C8B-B14F-4D97-AF65-F5344CB8AC3E}">
        <p14:creationId xmlns:p14="http://schemas.microsoft.com/office/powerpoint/2010/main" val="1682831584"/>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pic>
        <p:nvPicPr>
          <p:cNvPr id="2" name="图片 15">
            <a:extLst>
              <a:ext uri="{FF2B5EF4-FFF2-40B4-BE49-F238E27FC236}">
                <a16:creationId xmlns:a16="http://schemas.microsoft.com/office/drawing/2014/main" id="{D5840574-0889-9F4D-8AA8-F7E3CFA07FC5}"/>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r="25000" b="5811"/>
          <a:stretch>
            <a:fillRect/>
          </a:stretch>
        </p:blipFill>
        <p:spPr bwMode="auto">
          <a:xfrm>
            <a:off x="0" y="0"/>
            <a:ext cx="9144000" cy="769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11">
            <a:extLst>
              <a:ext uri="{FF2B5EF4-FFF2-40B4-BE49-F238E27FC236}">
                <a16:creationId xmlns:a16="http://schemas.microsoft.com/office/drawing/2014/main" id="{A6F0D726-693E-A762-F740-4E46E1610E1C}"/>
              </a:ext>
            </a:extLst>
          </p:cNvPr>
          <p:cNvSpPr>
            <a:spLocks noGrp="1" noChangeArrowheads="1"/>
          </p:cNvSpPr>
          <p:nvPr>
            <p:ph type="dt" sz="half" idx="10"/>
          </p:nvPr>
        </p:nvSpPr>
        <p:spPr/>
        <p:txBody>
          <a:bodyPr/>
          <a:lstStyle>
            <a:lvl1pPr>
              <a:defRPr/>
            </a:lvl1pPr>
          </a:lstStyle>
          <a:p>
            <a:pPr>
              <a:defRPr/>
            </a:pPr>
            <a:endParaRPr lang="en-US" altLang="zh-CN"/>
          </a:p>
        </p:txBody>
      </p:sp>
      <p:sp>
        <p:nvSpPr>
          <p:cNvPr id="4" name="Rectangle 12">
            <a:extLst>
              <a:ext uri="{FF2B5EF4-FFF2-40B4-BE49-F238E27FC236}">
                <a16:creationId xmlns:a16="http://schemas.microsoft.com/office/drawing/2014/main" id="{8E733795-F309-48BB-8C55-9543F570BC79}"/>
              </a:ext>
            </a:extLst>
          </p:cNvPr>
          <p:cNvSpPr>
            <a:spLocks noGrp="1" noChangeArrowheads="1"/>
          </p:cNvSpPr>
          <p:nvPr>
            <p:ph type="ftr" sz="quarter" idx="11"/>
          </p:nvPr>
        </p:nvSpPr>
        <p:spPr/>
        <p:txBody>
          <a:bodyPr/>
          <a:lstStyle>
            <a:lvl1pPr>
              <a:defRPr/>
            </a:lvl1pPr>
          </a:lstStyle>
          <a:p>
            <a:pPr>
              <a:defRPr/>
            </a:pPr>
            <a:endParaRPr lang="en-US" altLang="zh-CN"/>
          </a:p>
        </p:txBody>
      </p:sp>
      <p:sp>
        <p:nvSpPr>
          <p:cNvPr id="5" name="Rectangle 13">
            <a:extLst>
              <a:ext uri="{FF2B5EF4-FFF2-40B4-BE49-F238E27FC236}">
                <a16:creationId xmlns:a16="http://schemas.microsoft.com/office/drawing/2014/main" id="{1CFF843D-11ED-92B3-C369-C5370963EE07}"/>
              </a:ext>
            </a:extLst>
          </p:cNvPr>
          <p:cNvSpPr>
            <a:spLocks noGrp="1" noChangeArrowheads="1"/>
          </p:cNvSpPr>
          <p:nvPr>
            <p:ph type="sldNum" sz="quarter" idx="12"/>
          </p:nvPr>
        </p:nvSpPr>
        <p:spPr/>
        <p:txBody>
          <a:bodyPr/>
          <a:lstStyle>
            <a:lvl1pPr>
              <a:defRPr/>
            </a:lvl1pPr>
          </a:lstStyle>
          <a:p>
            <a:fld id="{9B3219FE-9B2E-405C-B0E6-84F9884FF705}" type="slidenum">
              <a:rPr lang="en-US" altLang="zh-CN"/>
              <a:pPr/>
              <a:t>‹#›</a:t>
            </a:fld>
            <a:endParaRPr lang="en-US" altLang="zh-CN"/>
          </a:p>
        </p:txBody>
      </p:sp>
    </p:spTree>
    <p:extLst>
      <p:ext uri="{BB962C8B-B14F-4D97-AF65-F5344CB8AC3E}">
        <p14:creationId xmlns:p14="http://schemas.microsoft.com/office/powerpoint/2010/main" val="2568434862"/>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noProof="1"/>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
        <p:nvSpPr>
          <p:cNvPr id="5" name="日期占位符 4">
            <a:extLst>
              <a:ext uri="{FF2B5EF4-FFF2-40B4-BE49-F238E27FC236}">
                <a16:creationId xmlns:a16="http://schemas.microsoft.com/office/drawing/2014/main" id="{BA61408A-E851-E186-6138-DFF79E0DE53E}"/>
              </a:ext>
            </a:extLst>
          </p:cNvPr>
          <p:cNvSpPr>
            <a:spLocks noGrp="1"/>
          </p:cNvSpPr>
          <p:nvPr>
            <p:ph type="dt" sz="half" idx="10"/>
          </p:nvPr>
        </p:nvSpPr>
        <p:spPr/>
        <p:txBody>
          <a:bodyPr/>
          <a:lstStyle>
            <a:lvl1pPr>
              <a:defRPr/>
            </a:lvl1pPr>
          </a:lstStyle>
          <a:p>
            <a:pPr>
              <a:defRPr/>
            </a:pPr>
            <a:endParaRPr lang="en-US" altLang="zh-CN"/>
          </a:p>
        </p:txBody>
      </p:sp>
      <p:sp>
        <p:nvSpPr>
          <p:cNvPr id="6" name="页脚占位符 5">
            <a:extLst>
              <a:ext uri="{FF2B5EF4-FFF2-40B4-BE49-F238E27FC236}">
                <a16:creationId xmlns:a16="http://schemas.microsoft.com/office/drawing/2014/main" id="{EA81AA11-5EC0-06B0-E1BA-322C1F8DFC95}"/>
              </a:ext>
            </a:extLst>
          </p:cNvPr>
          <p:cNvSpPr>
            <a:spLocks noGrp="1"/>
          </p:cNvSpPr>
          <p:nvPr>
            <p:ph type="ftr" sz="quarter" idx="11"/>
          </p:nvPr>
        </p:nvSpPr>
        <p:spPr/>
        <p:txBody>
          <a:bodyPr/>
          <a:lstStyle>
            <a:lvl1pPr>
              <a:defRPr/>
            </a:lvl1pPr>
          </a:lstStyle>
          <a:p>
            <a:pPr>
              <a:defRPr/>
            </a:pPr>
            <a:endParaRPr lang="en-US" altLang="zh-CN"/>
          </a:p>
        </p:txBody>
      </p:sp>
      <p:sp>
        <p:nvSpPr>
          <p:cNvPr id="7" name="灯片编号占位符 6">
            <a:extLst>
              <a:ext uri="{FF2B5EF4-FFF2-40B4-BE49-F238E27FC236}">
                <a16:creationId xmlns:a16="http://schemas.microsoft.com/office/drawing/2014/main" id="{6410E303-977B-0616-4E4F-B5CAE68E4577}"/>
              </a:ext>
            </a:extLst>
          </p:cNvPr>
          <p:cNvSpPr>
            <a:spLocks noGrp="1"/>
          </p:cNvSpPr>
          <p:nvPr>
            <p:ph type="sldNum" sz="quarter" idx="12"/>
          </p:nvPr>
        </p:nvSpPr>
        <p:spPr/>
        <p:txBody>
          <a:bodyPr/>
          <a:lstStyle>
            <a:lvl1pPr>
              <a:defRPr/>
            </a:lvl1pPr>
          </a:lstStyle>
          <a:p>
            <a:fld id="{12AB4609-B2E0-48EF-89BB-DA9471009357}" type="slidenum">
              <a:rPr lang="en-US" altLang="zh-CN"/>
              <a:pPr/>
              <a:t>‹#›</a:t>
            </a:fld>
            <a:endParaRPr lang="en-US" altLang="zh-CN"/>
          </a:p>
        </p:txBody>
      </p:sp>
    </p:spTree>
    <p:extLst>
      <p:ext uri="{BB962C8B-B14F-4D97-AF65-F5344CB8AC3E}">
        <p14:creationId xmlns:p14="http://schemas.microsoft.com/office/powerpoint/2010/main" val="199332112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noProof="1"/>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
        <p:nvSpPr>
          <p:cNvPr id="5" name="日期占位符 4">
            <a:extLst>
              <a:ext uri="{FF2B5EF4-FFF2-40B4-BE49-F238E27FC236}">
                <a16:creationId xmlns:a16="http://schemas.microsoft.com/office/drawing/2014/main" id="{814EC517-21C6-178B-FD73-6B803ED87EFD}"/>
              </a:ext>
            </a:extLst>
          </p:cNvPr>
          <p:cNvSpPr>
            <a:spLocks noGrp="1"/>
          </p:cNvSpPr>
          <p:nvPr>
            <p:ph type="dt" sz="half" idx="10"/>
          </p:nvPr>
        </p:nvSpPr>
        <p:spPr/>
        <p:txBody>
          <a:bodyPr/>
          <a:lstStyle>
            <a:lvl1pPr>
              <a:defRPr/>
            </a:lvl1pPr>
          </a:lstStyle>
          <a:p>
            <a:pPr>
              <a:defRPr/>
            </a:pPr>
            <a:endParaRPr lang="en-US" altLang="zh-CN"/>
          </a:p>
        </p:txBody>
      </p:sp>
      <p:sp>
        <p:nvSpPr>
          <p:cNvPr id="6" name="页脚占位符 5">
            <a:extLst>
              <a:ext uri="{FF2B5EF4-FFF2-40B4-BE49-F238E27FC236}">
                <a16:creationId xmlns:a16="http://schemas.microsoft.com/office/drawing/2014/main" id="{07D82FC9-EC1F-1210-9866-59F632CA8730}"/>
              </a:ext>
            </a:extLst>
          </p:cNvPr>
          <p:cNvSpPr>
            <a:spLocks noGrp="1"/>
          </p:cNvSpPr>
          <p:nvPr>
            <p:ph type="ftr" sz="quarter" idx="11"/>
          </p:nvPr>
        </p:nvSpPr>
        <p:spPr/>
        <p:txBody>
          <a:bodyPr/>
          <a:lstStyle>
            <a:lvl1pPr>
              <a:defRPr/>
            </a:lvl1pPr>
          </a:lstStyle>
          <a:p>
            <a:pPr>
              <a:defRPr/>
            </a:pPr>
            <a:endParaRPr lang="en-US" altLang="zh-CN"/>
          </a:p>
        </p:txBody>
      </p:sp>
      <p:sp>
        <p:nvSpPr>
          <p:cNvPr id="7" name="灯片编号占位符 6">
            <a:extLst>
              <a:ext uri="{FF2B5EF4-FFF2-40B4-BE49-F238E27FC236}">
                <a16:creationId xmlns:a16="http://schemas.microsoft.com/office/drawing/2014/main" id="{9D9036BF-5C68-5542-F193-09DB346E197D}"/>
              </a:ext>
            </a:extLst>
          </p:cNvPr>
          <p:cNvSpPr>
            <a:spLocks noGrp="1"/>
          </p:cNvSpPr>
          <p:nvPr>
            <p:ph type="sldNum" sz="quarter" idx="12"/>
          </p:nvPr>
        </p:nvSpPr>
        <p:spPr/>
        <p:txBody>
          <a:bodyPr/>
          <a:lstStyle>
            <a:lvl1pPr>
              <a:defRPr/>
            </a:lvl1pPr>
          </a:lstStyle>
          <a:p>
            <a:fld id="{F0BA1700-E3C2-4E46-A9BF-ACC574384193}" type="slidenum">
              <a:rPr lang="en-US" altLang="zh-CN"/>
              <a:pPr/>
              <a:t>‹#›</a:t>
            </a:fld>
            <a:endParaRPr lang="en-US" altLang="zh-CN"/>
          </a:p>
        </p:txBody>
      </p:sp>
    </p:spTree>
    <p:extLst>
      <p:ext uri="{BB962C8B-B14F-4D97-AF65-F5344CB8AC3E}">
        <p14:creationId xmlns:p14="http://schemas.microsoft.com/office/powerpoint/2010/main" val="2656212595"/>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Rectangle 11">
            <a:extLst>
              <a:ext uri="{FF2B5EF4-FFF2-40B4-BE49-F238E27FC236}">
                <a16:creationId xmlns:a16="http://schemas.microsoft.com/office/drawing/2014/main" id="{DACA55B8-F7A4-11F6-72AC-82757F1655CB}"/>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12">
            <a:extLst>
              <a:ext uri="{FF2B5EF4-FFF2-40B4-BE49-F238E27FC236}">
                <a16:creationId xmlns:a16="http://schemas.microsoft.com/office/drawing/2014/main" id="{0B367C53-9E94-3CC8-C11C-0D6BF1E7D320}"/>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13">
            <a:extLst>
              <a:ext uri="{FF2B5EF4-FFF2-40B4-BE49-F238E27FC236}">
                <a16:creationId xmlns:a16="http://schemas.microsoft.com/office/drawing/2014/main" id="{922ACBDF-8237-AA22-D6D9-37C3BAE4DD56}"/>
              </a:ext>
            </a:extLst>
          </p:cNvPr>
          <p:cNvSpPr>
            <a:spLocks noGrp="1" noChangeArrowheads="1"/>
          </p:cNvSpPr>
          <p:nvPr>
            <p:ph type="sldNum" sz="quarter" idx="12"/>
          </p:nvPr>
        </p:nvSpPr>
        <p:spPr>
          <a:ln/>
        </p:spPr>
        <p:txBody>
          <a:bodyPr/>
          <a:lstStyle>
            <a:lvl1pPr>
              <a:defRPr/>
            </a:lvl1pPr>
          </a:lstStyle>
          <a:p>
            <a:fld id="{CCD0F237-CBA0-4B07-A2C3-5464E30ACF39}" type="slidenum">
              <a:rPr lang="en-US" altLang="zh-CN"/>
              <a:pPr/>
              <a:t>‹#›</a:t>
            </a:fld>
            <a:endParaRPr lang="en-US" altLang="zh-CN"/>
          </a:p>
        </p:txBody>
      </p:sp>
    </p:spTree>
    <p:extLst>
      <p:ext uri="{BB962C8B-B14F-4D97-AF65-F5344CB8AC3E}">
        <p14:creationId xmlns:p14="http://schemas.microsoft.com/office/powerpoint/2010/main" val="252531852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004050" y="214313"/>
            <a:ext cx="1951038" cy="5918200"/>
          </a:xfrm>
        </p:spPr>
        <p:txBody>
          <a:bodyPr vert="eaVert"/>
          <a:lstStyle/>
          <a:p>
            <a:r>
              <a:rPr lang="zh-CN" altLang="en-US" noProof="1"/>
              <a:t>单击此处编辑母版标题样式</a:t>
            </a:r>
          </a:p>
        </p:txBody>
      </p:sp>
      <p:sp>
        <p:nvSpPr>
          <p:cNvPr id="3" name="竖排文字占位符 2"/>
          <p:cNvSpPr>
            <a:spLocks noGrp="1"/>
          </p:cNvSpPr>
          <p:nvPr>
            <p:ph type="body" orient="vert" idx="1"/>
          </p:nvPr>
        </p:nvSpPr>
        <p:spPr>
          <a:xfrm>
            <a:off x="1150938" y="214313"/>
            <a:ext cx="5700712" cy="5918200"/>
          </a:xfr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Rectangle 11">
            <a:extLst>
              <a:ext uri="{FF2B5EF4-FFF2-40B4-BE49-F238E27FC236}">
                <a16:creationId xmlns:a16="http://schemas.microsoft.com/office/drawing/2014/main" id="{59FB962D-ADDB-6774-3D2C-DAADE7CF77BA}"/>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12">
            <a:extLst>
              <a:ext uri="{FF2B5EF4-FFF2-40B4-BE49-F238E27FC236}">
                <a16:creationId xmlns:a16="http://schemas.microsoft.com/office/drawing/2014/main" id="{EBE3E645-1466-DCA4-B1EF-B588F17236B8}"/>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13">
            <a:extLst>
              <a:ext uri="{FF2B5EF4-FFF2-40B4-BE49-F238E27FC236}">
                <a16:creationId xmlns:a16="http://schemas.microsoft.com/office/drawing/2014/main" id="{6B3A3022-5701-CAD7-4763-EF7E676F1C00}"/>
              </a:ext>
            </a:extLst>
          </p:cNvPr>
          <p:cNvSpPr>
            <a:spLocks noGrp="1" noChangeArrowheads="1"/>
          </p:cNvSpPr>
          <p:nvPr>
            <p:ph type="sldNum" sz="quarter" idx="12"/>
          </p:nvPr>
        </p:nvSpPr>
        <p:spPr>
          <a:ln/>
        </p:spPr>
        <p:txBody>
          <a:bodyPr/>
          <a:lstStyle>
            <a:lvl1pPr>
              <a:defRPr/>
            </a:lvl1pPr>
          </a:lstStyle>
          <a:p>
            <a:fld id="{01C38293-8883-44E5-B34F-7D0801AD3039}" type="slidenum">
              <a:rPr lang="en-US" altLang="zh-CN"/>
              <a:pPr/>
              <a:t>‹#›</a:t>
            </a:fld>
            <a:endParaRPr lang="en-US" altLang="zh-CN"/>
          </a:p>
        </p:txBody>
      </p:sp>
    </p:spTree>
    <p:extLst>
      <p:ext uri="{BB962C8B-B14F-4D97-AF65-F5344CB8AC3E}">
        <p14:creationId xmlns:p14="http://schemas.microsoft.com/office/powerpoint/2010/main" val="7581838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pic>
        <p:nvPicPr>
          <p:cNvPr id="3" name="图片 15">
            <a:extLst>
              <a:ext uri="{FF2B5EF4-FFF2-40B4-BE49-F238E27FC236}">
                <a16:creationId xmlns:a16="http://schemas.microsoft.com/office/drawing/2014/main" id="{3ABE3A23-113C-FD54-D40A-4B826710C41E}"/>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t="45297" b="33980"/>
          <a:stretch>
            <a:fillRect/>
          </a:stretch>
        </p:blipFill>
        <p:spPr bwMode="auto">
          <a:xfrm>
            <a:off x="0" y="6669088"/>
            <a:ext cx="91440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p:txBody>
          <a:bodyPr/>
          <a:lstStyle/>
          <a:p>
            <a:r>
              <a:rPr lang="zh-CN" altLang="en-US" noProof="1"/>
              <a:t>单击此处编辑母版标题样式</a:t>
            </a:r>
          </a:p>
        </p:txBody>
      </p:sp>
      <p:sp>
        <p:nvSpPr>
          <p:cNvPr id="4" name="Rectangle 11">
            <a:extLst>
              <a:ext uri="{FF2B5EF4-FFF2-40B4-BE49-F238E27FC236}">
                <a16:creationId xmlns:a16="http://schemas.microsoft.com/office/drawing/2014/main" id="{5736DECA-6D62-D7F5-92BD-E5E9E3129D54}"/>
              </a:ext>
            </a:extLst>
          </p:cNvPr>
          <p:cNvSpPr>
            <a:spLocks noGrp="1" noChangeArrowheads="1"/>
          </p:cNvSpPr>
          <p:nvPr>
            <p:ph type="dt" sz="half" idx="10"/>
          </p:nvPr>
        </p:nvSpPr>
        <p:spPr/>
        <p:txBody>
          <a:bodyPr/>
          <a:lstStyle>
            <a:lvl1pPr>
              <a:defRPr/>
            </a:lvl1pPr>
          </a:lstStyle>
          <a:p>
            <a:pPr>
              <a:defRPr/>
            </a:pPr>
            <a:endParaRPr lang="en-US" altLang="zh-CN"/>
          </a:p>
        </p:txBody>
      </p:sp>
      <p:sp>
        <p:nvSpPr>
          <p:cNvPr id="5" name="Rectangle 12">
            <a:extLst>
              <a:ext uri="{FF2B5EF4-FFF2-40B4-BE49-F238E27FC236}">
                <a16:creationId xmlns:a16="http://schemas.microsoft.com/office/drawing/2014/main" id="{D937C844-3DE5-E58D-F0A1-4DEF62F6AA91}"/>
              </a:ext>
            </a:extLst>
          </p:cNvPr>
          <p:cNvSpPr>
            <a:spLocks noGrp="1" noChangeArrowheads="1"/>
          </p:cNvSpPr>
          <p:nvPr>
            <p:ph type="ftr" sz="quarter" idx="11"/>
          </p:nvPr>
        </p:nvSpPr>
        <p:spPr/>
        <p:txBody>
          <a:bodyPr/>
          <a:lstStyle>
            <a:lvl1pPr>
              <a:defRPr/>
            </a:lvl1pPr>
          </a:lstStyle>
          <a:p>
            <a:pPr>
              <a:defRPr/>
            </a:pPr>
            <a:endParaRPr lang="en-US" altLang="zh-CN"/>
          </a:p>
        </p:txBody>
      </p:sp>
      <p:sp>
        <p:nvSpPr>
          <p:cNvPr id="6" name="Rectangle 13">
            <a:extLst>
              <a:ext uri="{FF2B5EF4-FFF2-40B4-BE49-F238E27FC236}">
                <a16:creationId xmlns:a16="http://schemas.microsoft.com/office/drawing/2014/main" id="{48F01A7B-8D8A-9D63-0532-235E87B979D1}"/>
              </a:ext>
            </a:extLst>
          </p:cNvPr>
          <p:cNvSpPr>
            <a:spLocks noGrp="1" noChangeArrowheads="1"/>
          </p:cNvSpPr>
          <p:nvPr>
            <p:ph type="sldNum" sz="quarter" idx="12"/>
          </p:nvPr>
        </p:nvSpPr>
        <p:spPr/>
        <p:txBody>
          <a:bodyPr/>
          <a:lstStyle>
            <a:lvl1pPr>
              <a:defRPr/>
            </a:lvl1pPr>
          </a:lstStyle>
          <a:p>
            <a:fld id="{45B440AF-1110-48A7-807E-2E8B3F162CF9}" type="slidenum">
              <a:rPr lang="en-US" altLang="zh-CN"/>
              <a:pPr/>
              <a:t>‹#›</a:t>
            </a:fld>
            <a:endParaRPr lang="en-US" altLang="zh-CN"/>
          </a:p>
        </p:txBody>
      </p:sp>
    </p:spTree>
    <p:extLst>
      <p:ext uri="{BB962C8B-B14F-4D97-AF65-F5344CB8AC3E}">
        <p14:creationId xmlns:p14="http://schemas.microsoft.com/office/powerpoint/2010/main" val="3678155002"/>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obj">
  <p:cSld name="Blank">
    <p:spTree>
      <p:nvGrpSpPr>
        <p:cNvPr id="1" name=""/>
        <p:cNvGrpSpPr/>
        <p:nvPr/>
      </p:nvGrpSpPr>
      <p:grpSpPr>
        <a:xfrm>
          <a:off x="0" y="0"/>
          <a:ext cx="0" cy="0"/>
          <a:chOff x="0" y="0"/>
          <a:chExt cx="0" cy="0"/>
        </a:xfrm>
      </p:grpSpPr>
      <p:pic>
        <p:nvPicPr>
          <p:cNvPr id="2" name="图片 23">
            <a:extLst>
              <a:ext uri="{FF2B5EF4-FFF2-40B4-BE49-F238E27FC236}">
                <a16:creationId xmlns:a16="http://schemas.microsoft.com/office/drawing/2014/main" id="{FBB28053-487C-68B6-83BC-94EE4A3F06D6}"/>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t="45297" b="33980"/>
          <a:stretch>
            <a:fillRect/>
          </a:stretch>
        </p:blipFill>
        <p:spPr bwMode="auto">
          <a:xfrm>
            <a:off x="0" y="6669088"/>
            <a:ext cx="91440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图片 23">
            <a:extLst>
              <a:ext uri="{FF2B5EF4-FFF2-40B4-BE49-F238E27FC236}">
                <a16:creationId xmlns:a16="http://schemas.microsoft.com/office/drawing/2014/main" id="{C23DE465-7098-C0CF-7E96-287F21B4BA84}"/>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t="45297" b="33980"/>
          <a:stretch>
            <a:fillRect/>
          </a:stretch>
        </p:blipFill>
        <p:spPr bwMode="auto">
          <a:xfrm>
            <a:off x="0" y="6583363"/>
            <a:ext cx="9144000" cy="46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图片 11">
            <a:extLst>
              <a:ext uri="{FF2B5EF4-FFF2-40B4-BE49-F238E27FC236}">
                <a16:creationId xmlns:a16="http://schemas.microsoft.com/office/drawing/2014/main" id="{C14C85FB-1F82-8784-76FC-26B05B453C1F}"/>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r="25000" b="5811"/>
          <a:stretch>
            <a:fillRect/>
          </a:stretch>
        </p:blipFill>
        <p:spPr bwMode="auto">
          <a:xfrm>
            <a:off x="0" y="3175"/>
            <a:ext cx="9144000" cy="769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Holder 2">
            <a:extLst>
              <a:ext uri="{FF2B5EF4-FFF2-40B4-BE49-F238E27FC236}">
                <a16:creationId xmlns:a16="http://schemas.microsoft.com/office/drawing/2014/main" id="{2FAC575D-CE71-0638-D2EB-F098AE672E8C}"/>
              </a:ext>
            </a:extLst>
          </p:cNvPr>
          <p:cNvSpPr>
            <a:spLocks noGrp="1"/>
          </p:cNvSpPr>
          <p:nvPr>
            <p:ph type="ftr" sz="quarter" idx="10"/>
          </p:nvPr>
        </p:nvSpPr>
        <p:spPr/>
        <p:txBody>
          <a:bodyPr lIns="0" tIns="0" rIns="0" bIns="0"/>
          <a:lstStyle>
            <a:lvl1pPr algn="ctr">
              <a:defRPr>
                <a:solidFill>
                  <a:schemeClr val="tx1">
                    <a:tint val="75000"/>
                  </a:schemeClr>
                </a:solidFill>
              </a:defRPr>
            </a:lvl1pPr>
          </a:lstStyle>
          <a:p>
            <a:pPr>
              <a:defRPr/>
            </a:pPr>
            <a:endParaRPr/>
          </a:p>
        </p:txBody>
      </p:sp>
      <p:sp>
        <p:nvSpPr>
          <p:cNvPr id="6" name="Holder 3">
            <a:extLst>
              <a:ext uri="{FF2B5EF4-FFF2-40B4-BE49-F238E27FC236}">
                <a16:creationId xmlns:a16="http://schemas.microsoft.com/office/drawing/2014/main" id="{F8CC574E-D77C-B2C4-6FED-0AB1F8F51156}"/>
              </a:ext>
            </a:extLst>
          </p:cNvPr>
          <p:cNvSpPr>
            <a:spLocks noGrp="1"/>
          </p:cNvSpPr>
          <p:nvPr>
            <p:ph type="dt" sz="half" idx="11"/>
          </p:nvPr>
        </p:nvSpPr>
        <p:spPr/>
        <p:txBody>
          <a:bodyPr lIns="0" tIns="0" rIns="0" bIns="0"/>
          <a:lstStyle>
            <a:lvl1pPr algn="l">
              <a:defRPr>
                <a:solidFill>
                  <a:schemeClr val="tx1">
                    <a:tint val="75000"/>
                  </a:schemeClr>
                </a:solidFill>
              </a:defRPr>
            </a:lvl1pPr>
          </a:lstStyle>
          <a:p>
            <a:pPr>
              <a:defRPr/>
            </a:pPr>
            <a:fld id="{C52B3DEA-B619-4DBA-ADFC-9A9CC271627A}" type="datetimeFigureOut">
              <a:rPr lang="en-US"/>
              <a:pPr>
                <a:defRPr/>
              </a:pPr>
              <a:t>9/6/2023</a:t>
            </a:fld>
            <a:endParaRPr lang="en-US"/>
          </a:p>
        </p:txBody>
      </p:sp>
      <p:sp>
        <p:nvSpPr>
          <p:cNvPr id="7" name="Holder 4">
            <a:extLst>
              <a:ext uri="{FF2B5EF4-FFF2-40B4-BE49-F238E27FC236}">
                <a16:creationId xmlns:a16="http://schemas.microsoft.com/office/drawing/2014/main" id="{99DC4DA4-C2C4-E964-ACAF-AC82FFC8705A}"/>
              </a:ext>
            </a:extLst>
          </p:cNvPr>
          <p:cNvSpPr>
            <a:spLocks noGrp="1"/>
          </p:cNvSpPr>
          <p:nvPr>
            <p:ph type="sldNum" sz="quarter" idx="12"/>
          </p:nvPr>
        </p:nvSpPr>
        <p:spPr/>
        <p:txBody>
          <a:bodyPr lIns="0" tIns="0" rIns="0" bIns="0"/>
          <a:lstStyle>
            <a:lvl1pPr>
              <a:defRPr>
                <a:solidFill>
                  <a:srgbClr val="898989"/>
                </a:solidFill>
              </a:defRPr>
            </a:lvl1pPr>
          </a:lstStyle>
          <a:p>
            <a:fld id="{ACC5DE97-67C8-4659-A460-3A1807E9DE6E}" type="slidenum">
              <a:rPr lang="zh-CN" altLang="en-US"/>
              <a:pPr/>
              <a:t>‹#›</a:t>
            </a:fld>
            <a:endParaRPr lang="zh-CN" altLang="en-US"/>
          </a:p>
        </p:txBody>
      </p:sp>
    </p:spTree>
    <p:extLst>
      <p:ext uri="{BB962C8B-B14F-4D97-AF65-F5344CB8AC3E}">
        <p14:creationId xmlns:p14="http://schemas.microsoft.com/office/powerpoint/2010/main" val="3569067548"/>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2" name="图片 15">
            <a:extLst>
              <a:ext uri="{FF2B5EF4-FFF2-40B4-BE49-F238E27FC236}">
                <a16:creationId xmlns:a16="http://schemas.microsoft.com/office/drawing/2014/main" id="{619FF04F-2A3E-8F29-F7F5-C5E477C21F25}"/>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r="25000" b="5811"/>
          <a:stretch>
            <a:fillRect/>
          </a:stretch>
        </p:blipFill>
        <p:spPr bwMode="auto">
          <a:xfrm>
            <a:off x="0" y="0"/>
            <a:ext cx="9144000" cy="769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图片 16">
            <a:extLst>
              <a:ext uri="{FF2B5EF4-FFF2-40B4-BE49-F238E27FC236}">
                <a16:creationId xmlns:a16="http://schemas.microsoft.com/office/drawing/2014/main" id="{B2A880E9-7D45-344B-64B2-D395058E49B2}"/>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t="45297" b="33980"/>
          <a:stretch>
            <a:fillRect/>
          </a:stretch>
        </p:blipFill>
        <p:spPr bwMode="auto">
          <a:xfrm>
            <a:off x="0" y="6669088"/>
            <a:ext cx="91440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17" name="Rectangle 13"/>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r>
              <a:rPr lang="zh-CN" altLang="en-US" noProof="1"/>
              <a:t>单击此处编辑母版副标题样式</a:t>
            </a:r>
          </a:p>
        </p:txBody>
      </p:sp>
      <p:sp>
        <p:nvSpPr>
          <p:cNvPr id="4" name="Rectangle 14">
            <a:extLst>
              <a:ext uri="{FF2B5EF4-FFF2-40B4-BE49-F238E27FC236}">
                <a16:creationId xmlns:a16="http://schemas.microsoft.com/office/drawing/2014/main" id="{3A915276-67E2-8E2B-BE7B-7E18BEA9A77B}"/>
              </a:ext>
            </a:extLst>
          </p:cNvPr>
          <p:cNvSpPr>
            <a:spLocks noGrp="1" noChangeArrowheads="1"/>
          </p:cNvSpPr>
          <p:nvPr>
            <p:ph type="dt" sz="half" idx="10"/>
          </p:nvPr>
        </p:nvSpPr>
        <p:spPr>
          <a:xfrm>
            <a:off x="990600" y="6248400"/>
            <a:ext cx="1905000" cy="457200"/>
          </a:xfrm>
        </p:spPr>
        <p:txBody>
          <a:bodyPr/>
          <a:lstStyle>
            <a:lvl1pPr>
              <a:defRPr>
                <a:solidFill>
                  <a:schemeClr val="bg2"/>
                </a:solidFill>
              </a:defRPr>
            </a:lvl1pPr>
          </a:lstStyle>
          <a:p>
            <a:pPr>
              <a:defRPr/>
            </a:pPr>
            <a:endParaRPr lang="en-US" altLang="zh-CN"/>
          </a:p>
        </p:txBody>
      </p:sp>
      <p:sp>
        <p:nvSpPr>
          <p:cNvPr id="5" name="Rectangle 15">
            <a:extLst>
              <a:ext uri="{FF2B5EF4-FFF2-40B4-BE49-F238E27FC236}">
                <a16:creationId xmlns:a16="http://schemas.microsoft.com/office/drawing/2014/main" id="{3F5E73E5-829B-3480-01CE-AF31087F8234}"/>
              </a:ext>
            </a:extLst>
          </p:cNvPr>
          <p:cNvSpPr>
            <a:spLocks noGrp="1" noChangeArrowheads="1"/>
          </p:cNvSpPr>
          <p:nvPr>
            <p:ph type="ftr" sz="quarter" idx="11"/>
          </p:nvPr>
        </p:nvSpPr>
        <p:spPr>
          <a:xfrm>
            <a:off x="3429000" y="6248400"/>
            <a:ext cx="2895600" cy="457200"/>
          </a:xfrm>
        </p:spPr>
        <p:txBody>
          <a:bodyPr/>
          <a:lstStyle>
            <a:lvl1pPr>
              <a:defRPr>
                <a:solidFill>
                  <a:schemeClr val="bg2"/>
                </a:solidFill>
              </a:defRPr>
            </a:lvl1pPr>
          </a:lstStyle>
          <a:p>
            <a:pPr>
              <a:defRPr/>
            </a:pPr>
            <a:endParaRPr lang="en-US" altLang="zh-CN"/>
          </a:p>
        </p:txBody>
      </p:sp>
      <p:sp>
        <p:nvSpPr>
          <p:cNvPr id="6" name="Rectangle 16">
            <a:extLst>
              <a:ext uri="{FF2B5EF4-FFF2-40B4-BE49-F238E27FC236}">
                <a16:creationId xmlns:a16="http://schemas.microsoft.com/office/drawing/2014/main" id="{7D5F789B-6C7F-A019-B614-FCFE2DA7F4EA}"/>
              </a:ext>
            </a:extLst>
          </p:cNvPr>
          <p:cNvSpPr>
            <a:spLocks noGrp="1" noChangeArrowheads="1"/>
          </p:cNvSpPr>
          <p:nvPr>
            <p:ph type="sldNum" sz="quarter" idx="12"/>
          </p:nvPr>
        </p:nvSpPr>
        <p:spPr>
          <a:xfrm>
            <a:off x="6858000" y="6248400"/>
            <a:ext cx="1905000" cy="457200"/>
          </a:xfrm>
        </p:spPr>
        <p:txBody>
          <a:bodyPr/>
          <a:lstStyle>
            <a:lvl1pPr>
              <a:defRPr>
                <a:solidFill>
                  <a:schemeClr val="bg2"/>
                </a:solidFill>
              </a:defRPr>
            </a:lvl1pPr>
          </a:lstStyle>
          <a:p>
            <a:fld id="{E9A185C7-3940-4C7C-8593-C4666548E2A4}" type="slidenum">
              <a:rPr lang="en-US" altLang="zh-CN"/>
              <a:pPr/>
              <a:t>‹#›</a:t>
            </a:fld>
            <a:endParaRPr lang="en-US" altLang="zh-CN"/>
          </a:p>
        </p:txBody>
      </p:sp>
    </p:spTree>
    <p:extLst>
      <p:ext uri="{BB962C8B-B14F-4D97-AF65-F5344CB8AC3E}">
        <p14:creationId xmlns:p14="http://schemas.microsoft.com/office/powerpoint/2010/main" val="3114117255"/>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type="obj" preserve="1">
  <p:cSld name="标题和内容">
    <p:spTree>
      <p:nvGrpSpPr>
        <p:cNvPr id="1" name=""/>
        <p:cNvGrpSpPr/>
        <p:nvPr/>
      </p:nvGrpSpPr>
      <p:grpSpPr>
        <a:xfrm>
          <a:off x="0" y="0"/>
          <a:ext cx="0" cy="0"/>
          <a:chOff x="0" y="0"/>
          <a:chExt cx="0" cy="0"/>
        </a:xfrm>
      </p:grpSpPr>
      <p:pic>
        <p:nvPicPr>
          <p:cNvPr id="4" name="图片 15">
            <a:extLst>
              <a:ext uri="{FF2B5EF4-FFF2-40B4-BE49-F238E27FC236}">
                <a16:creationId xmlns:a16="http://schemas.microsoft.com/office/drawing/2014/main" id="{FE9714A6-E291-58E6-0E73-588A1DC0C4BB}"/>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r="25000" b="5811"/>
          <a:stretch>
            <a:fillRect/>
          </a:stretch>
        </p:blipFill>
        <p:spPr bwMode="auto">
          <a:xfrm>
            <a:off x="0" y="0"/>
            <a:ext cx="9144000" cy="769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图片 23">
            <a:extLst>
              <a:ext uri="{FF2B5EF4-FFF2-40B4-BE49-F238E27FC236}">
                <a16:creationId xmlns:a16="http://schemas.microsoft.com/office/drawing/2014/main" id="{8D5A76D8-D6AF-8BD6-9CCE-3DED9E0DD85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t="45297" b="33980"/>
          <a:stretch>
            <a:fillRect/>
          </a:stretch>
        </p:blipFill>
        <p:spPr bwMode="auto">
          <a:xfrm>
            <a:off x="0" y="6669088"/>
            <a:ext cx="91440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idx="1"/>
          </p:nvPr>
        </p:nvSpPr>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6" name="Rectangle 11">
            <a:extLst>
              <a:ext uri="{FF2B5EF4-FFF2-40B4-BE49-F238E27FC236}">
                <a16:creationId xmlns:a16="http://schemas.microsoft.com/office/drawing/2014/main" id="{9A5989E8-F373-7BCC-8A36-41A8398FC71B}"/>
              </a:ext>
            </a:extLst>
          </p:cNvPr>
          <p:cNvSpPr>
            <a:spLocks noGrp="1" noChangeArrowheads="1"/>
          </p:cNvSpPr>
          <p:nvPr>
            <p:ph type="dt" sz="half" idx="10"/>
          </p:nvPr>
        </p:nvSpPr>
        <p:spPr/>
        <p:txBody>
          <a:bodyPr/>
          <a:lstStyle>
            <a:lvl1pPr>
              <a:defRPr/>
            </a:lvl1pPr>
          </a:lstStyle>
          <a:p>
            <a:pPr>
              <a:defRPr/>
            </a:pPr>
            <a:endParaRPr lang="en-US" altLang="zh-CN"/>
          </a:p>
        </p:txBody>
      </p:sp>
      <p:sp>
        <p:nvSpPr>
          <p:cNvPr id="7" name="Rectangle 12">
            <a:extLst>
              <a:ext uri="{FF2B5EF4-FFF2-40B4-BE49-F238E27FC236}">
                <a16:creationId xmlns:a16="http://schemas.microsoft.com/office/drawing/2014/main" id="{B94DC5D4-011A-CD4A-64D3-64107BA385D3}"/>
              </a:ext>
            </a:extLst>
          </p:cNvPr>
          <p:cNvSpPr>
            <a:spLocks noGrp="1" noChangeArrowheads="1"/>
          </p:cNvSpPr>
          <p:nvPr>
            <p:ph type="ftr" sz="quarter" idx="11"/>
          </p:nvPr>
        </p:nvSpPr>
        <p:spPr/>
        <p:txBody>
          <a:bodyPr/>
          <a:lstStyle>
            <a:lvl1pPr>
              <a:defRPr/>
            </a:lvl1pPr>
          </a:lstStyle>
          <a:p>
            <a:pPr>
              <a:defRPr/>
            </a:pPr>
            <a:endParaRPr lang="en-US" altLang="zh-CN"/>
          </a:p>
        </p:txBody>
      </p:sp>
      <p:sp>
        <p:nvSpPr>
          <p:cNvPr id="8" name="Rectangle 13">
            <a:extLst>
              <a:ext uri="{FF2B5EF4-FFF2-40B4-BE49-F238E27FC236}">
                <a16:creationId xmlns:a16="http://schemas.microsoft.com/office/drawing/2014/main" id="{800911EF-3821-1F31-762D-751D0573BE92}"/>
              </a:ext>
            </a:extLst>
          </p:cNvPr>
          <p:cNvSpPr>
            <a:spLocks noGrp="1" noChangeArrowheads="1"/>
          </p:cNvSpPr>
          <p:nvPr>
            <p:ph type="sldNum" sz="quarter" idx="12"/>
          </p:nvPr>
        </p:nvSpPr>
        <p:spPr/>
        <p:txBody>
          <a:bodyPr/>
          <a:lstStyle>
            <a:lvl1pPr>
              <a:defRPr/>
            </a:lvl1pPr>
          </a:lstStyle>
          <a:p>
            <a:fld id="{08D3F906-B3D4-410B-A90F-2B6B24F1B011}" type="slidenum">
              <a:rPr lang="en-US" altLang="zh-CN"/>
              <a:pPr/>
              <a:t>‹#›</a:t>
            </a:fld>
            <a:endParaRPr lang="en-US" altLang="zh-CN"/>
          </a:p>
        </p:txBody>
      </p:sp>
    </p:spTree>
    <p:extLst>
      <p:ext uri="{BB962C8B-B14F-4D97-AF65-F5344CB8AC3E}">
        <p14:creationId xmlns:p14="http://schemas.microsoft.com/office/powerpoint/2010/main" val="4087834403"/>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4" name="Rectangle 7">
            <a:extLst>
              <a:ext uri="{FF2B5EF4-FFF2-40B4-BE49-F238E27FC236}">
                <a16:creationId xmlns:a16="http://schemas.microsoft.com/office/drawing/2014/main" id="{8F596AA8-82F9-B93B-6CBC-6C993C0FAA28}"/>
              </a:ext>
            </a:extLst>
          </p:cNvPr>
          <p:cNvSpPr>
            <a:spLocks noChangeArrowheads="1"/>
          </p:cNvSpPr>
          <p:nvPr/>
        </p:nvSpPr>
        <p:spPr bwMode="gray">
          <a:xfrm>
            <a:off x="762000" y="1905000"/>
            <a:ext cx="31750" cy="1052513"/>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algn="ctr" eaLnBrk="1" hangingPunct="1">
              <a:buFontTx/>
              <a:buNone/>
              <a:defRPr/>
            </a:pPr>
            <a:endParaRPr kumimoji="1" lang="zh-CN" altLang="zh-CN" sz="2400"/>
          </a:p>
        </p:txBody>
      </p:sp>
      <p:pic>
        <p:nvPicPr>
          <p:cNvPr id="5" name="图片 16">
            <a:extLst>
              <a:ext uri="{FF2B5EF4-FFF2-40B4-BE49-F238E27FC236}">
                <a16:creationId xmlns:a16="http://schemas.microsoft.com/office/drawing/2014/main" id="{4CF893C6-9BEE-A472-BC43-5D29780292F4}"/>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r="25000" b="5811"/>
          <a:stretch>
            <a:fillRect/>
          </a:stretch>
        </p:blipFill>
        <p:spPr bwMode="auto">
          <a:xfrm>
            <a:off x="0" y="0"/>
            <a:ext cx="9144000" cy="769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noProof="1"/>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a:t>单击此处编辑母版文本样式</a:t>
            </a:r>
          </a:p>
        </p:txBody>
      </p:sp>
      <p:sp>
        <p:nvSpPr>
          <p:cNvPr id="6" name="Rectangle 11">
            <a:extLst>
              <a:ext uri="{FF2B5EF4-FFF2-40B4-BE49-F238E27FC236}">
                <a16:creationId xmlns:a16="http://schemas.microsoft.com/office/drawing/2014/main" id="{82CAC965-A727-0346-5ABD-3E0752948197}"/>
              </a:ext>
            </a:extLst>
          </p:cNvPr>
          <p:cNvSpPr>
            <a:spLocks noGrp="1" noChangeArrowheads="1"/>
          </p:cNvSpPr>
          <p:nvPr>
            <p:ph type="dt" sz="half" idx="10"/>
          </p:nvPr>
        </p:nvSpPr>
        <p:spPr/>
        <p:txBody>
          <a:bodyPr/>
          <a:lstStyle>
            <a:lvl1pPr>
              <a:defRPr/>
            </a:lvl1pPr>
          </a:lstStyle>
          <a:p>
            <a:pPr>
              <a:defRPr/>
            </a:pPr>
            <a:endParaRPr lang="en-US" altLang="zh-CN"/>
          </a:p>
        </p:txBody>
      </p:sp>
      <p:sp>
        <p:nvSpPr>
          <p:cNvPr id="7" name="Rectangle 12">
            <a:extLst>
              <a:ext uri="{FF2B5EF4-FFF2-40B4-BE49-F238E27FC236}">
                <a16:creationId xmlns:a16="http://schemas.microsoft.com/office/drawing/2014/main" id="{EBC7BC9F-91D0-4F89-DFFD-FCA8BE7E1145}"/>
              </a:ext>
            </a:extLst>
          </p:cNvPr>
          <p:cNvSpPr>
            <a:spLocks noGrp="1" noChangeArrowheads="1"/>
          </p:cNvSpPr>
          <p:nvPr>
            <p:ph type="ftr" sz="quarter" idx="11"/>
          </p:nvPr>
        </p:nvSpPr>
        <p:spPr/>
        <p:txBody>
          <a:bodyPr/>
          <a:lstStyle>
            <a:lvl1pPr>
              <a:defRPr/>
            </a:lvl1pPr>
          </a:lstStyle>
          <a:p>
            <a:pPr>
              <a:defRPr/>
            </a:pPr>
            <a:endParaRPr lang="en-US" altLang="zh-CN"/>
          </a:p>
        </p:txBody>
      </p:sp>
      <p:sp>
        <p:nvSpPr>
          <p:cNvPr id="8" name="Rectangle 13">
            <a:extLst>
              <a:ext uri="{FF2B5EF4-FFF2-40B4-BE49-F238E27FC236}">
                <a16:creationId xmlns:a16="http://schemas.microsoft.com/office/drawing/2014/main" id="{221C165B-6053-7B5D-8709-ADB286163913}"/>
              </a:ext>
            </a:extLst>
          </p:cNvPr>
          <p:cNvSpPr>
            <a:spLocks noGrp="1" noChangeArrowheads="1"/>
          </p:cNvSpPr>
          <p:nvPr>
            <p:ph type="sldNum" sz="quarter" idx="12"/>
          </p:nvPr>
        </p:nvSpPr>
        <p:spPr/>
        <p:txBody>
          <a:bodyPr/>
          <a:lstStyle>
            <a:lvl1pPr>
              <a:defRPr/>
            </a:lvl1pPr>
          </a:lstStyle>
          <a:p>
            <a:fld id="{E71120F2-17CB-46FC-941B-51BC00872B90}" type="slidenum">
              <a:rPr lang="en-US" altLang="zh-CN"/>
              <a:pPr/>
              <a:t>‹#›</a:t>
            </a:fld>
            <a:endParaRPr lang="en-US" altLang="zh-CN"/>
          </a:p>
        </p:txBody>
      </p:sp>
    </p:spTree>
    <p:extLst>
      <p:ext uri="{BB962C8B-B14F-4D97-AF65-F5344CB8AC3E}">
        <p14:creationId xmlns:p14="http://schemas.microsoft.com/office/powerpoint/2010/main" val="1794110565"/>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sz="half" idx="1"/>
          </p:nvPr>
        </p:nvSpPr>
        <p:spPr>
          <a:xfrm>
            <a:off x="1182688" y="2017713"/>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5145088" y="2017713"/>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Rectangle 11">
            <a:extLst>
              <a:ext uri="{FF2B5EF4-FFF2-40B4-BE49-F238E27FC236}">
                <a16:creationId xmlns:a16="http://schemas.microsoft.com/office/drawing/2014/main" id="{C135AD61-AAA8-41D7-6082-5EB5112EDEF5}"/>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12">
            <a:extLst>
              <a:ext uri="{FF2B5EF4-FFF2-40B4-BE49-F238E27FC236}">
                <a16:creationId xmlns:a16="http://schemas.microsoft.com/office/drawing/2014/main" id="{99C09BD4-555C-BA68-9B2B-A1DBF16EAD2C}"/>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13">
            <a:extLst>
              <a:ext uri="{FF2B5EF4-FFF2-40B4-BE49-F238E27FC236}">
                <a16:creationId xmlns:a16="http://schemas.microsoft.com/office/drawing/2014/main" id="{59A13622-AC1F-0AC3-44A2-4F003CB55BC6}"/>
              </a:ext>
            </a:extLst>
          </p:cNvPr>
          <p:cNvSpPr>
            <a:spLocks noGrp="1" noChangeArrowheads="1"/>
          </p:cNvSpPr>
          <p:nvPr>
            <p:ph type="sldNum" sz="quarter" idx="12"/>
          </p:nvPr>
        </p:nvSpPr>
        <p:spPr>
          <a:ln/>
        </p:spPr>
        <p:txBody>
          <a:bodyPr/>
          <a:lstStyle>
            <a:lvl1pPr>
              <a:defRPr/>
            </a:lvl1pPr>
          </a:lstStyle>
          <a:p>
            <a:fld id="{603947FC-E979-499E-8D2A-854682CCC9A6}" type="slidenum">
              <a:rPr lang="en-US" altLang="zh-CN"/>
              <a:pPr/>
              <a:t>‹#›</a:t>
            </a:fld>
            <a:endParaRPr lang="en-US" altLang="zh-CN"/>
          </a:p>
        </p:txBody>
      </p:sp>
    </p:spTree>
    <p:extLst>
      <p:ext uri="{BB962C8B-B14F-4D97-AF65-F5344CB8AC3E}">
        <p14:creationId xmlns:p14="http://schemas.microsoft.com/office/powerpoint/2010/main" val="1967313908"/>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noProof="1"/>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7" name="日期占位符 6">
            <a:extLst>
              <a:ext uri="{FF2B5EF4-FFF2-40B4-BE49-F238E27FC236}">
                <a16:creationId xmlns:a16="http://schemas.microsoft.com/office/drawing/2014/main" id="{B4EC8EEF-2DDD-CCCB-69E0-89928F70EB11}"/>
              </a:ext>
            </a:extLst>
          </p:cNvPr>
          <p:cNvSpPr>
            <a:spLocks noGrp="1"/>
          </p:cNvSpPr>
          <p:nvPr>
            <p:ph type="dt" sz="half" idx="10"/>
          </p:nvPr>
        </p:nvSpPr>
        <p:spPr/>
        <p:txBody>
          <a:bodyPr/>
          <a:lstStyle>
            <a:lvl1pPr>
              <a:defRPr/>
            </a:lvl1pPr>
          </a:lstStyle>
          <a:p>
            <a:pPr>
              <a:defRPr/>
            </a:pPr>
            <a:endParaRPr lang="en-US" altLang="zh-CN"/>
          </a:p>
        </p:txBody>
      </p:sp>
      <p:sp>
        <p:nvSpPr>
          <p:cNvPr id="8" name="页脚占位符 7">
            <a:extLst>
              <a:ext uri="{FF2B5EF4-FFF2-40B4-BE49-F238E27FC236}">
                <a16:creationId xmlns:a16="http://schemas.microsoft.com/office/drawing/2014/main" id="{000DBF29-1D1E-B374-C400-2C1FE1F3B7AE}"/>
              </a:ext>
            </a:extLst>
          </p:cNvPr>
          <p:cNvSpPr>
            <a:spLocks noGrp="1"/>
          </p:cNvSpPr>
          <p:nvPr>
            <p:ph type="ftr" sz="quarter" idx="11"/>
          </p:nvPr>
        </p:nvSpPr>
        <p:spPr/>
        <p:txBody>
          <a:bodyPr/>
          <a:lstStyle>
            <a:lvl1pPr>
              <a:defRPr/>
            </a:lvl1pPr>
          </a:lstStyle>
          <a:p>
            <a:pPr>
              <a:defRPr/>
            </a:pPr>
            <a:endParaRPr lang="en-US" altLang="zh-CN"/>
          </a:p>
        </p:txBody>
      </p:sp>
      <p:sp>
        <p:nvSpPr>
          <p:cNvPr id="9" name="灯片编号占位符 8">
            <a:extLst>
              <a:ext uri="{FF2B5EF4-FFF2-40B4-BE49-F238E27FC236}">
                <a16:creationId xmlns:a16="http://schemas.microsoft.com/office/drawing/2014/main" id="{D6B63EBB-4669-FC57-D1C3-8536CC9B512E}"/>
              </a:ext>
            </a:extLst>
          </p:cNvPr>
          <p:cNvSpPr>
            <a:spLocks noGrp="1"/>
          </p:cNvSpPr>
          <p:nvPr>
            <p:ph type="sldNum" sz="quarter" idx="12"/>
          </p:nvPr>
        </p:nvSpPr>
        <p:spPr/>
        <p:txBody>
          <a:bodyPr/>
          <a:lstStyle>
            <a:lvl1pPr>
              <a:defRPr/>
            </a:lvl1pPr>
          </a:lstStyle>
          <a:p>
            <a:fld id="{A837C46D-4E7B-49E1-8A14-D65BEFC12EEE}" type="slidenum">
              <a:rPr lang="en-US" altLang="zh-CN"/>
              <a:pPr/>
              <a:t>‹#›</a:t>
            </a:fld>
            <a:endParaRPr lang="en-US" altLang="zh-CN"/>
          </a:p>
        </p:txBody>
      </p:sp>
    </p:spTree>
    <p:extLst>
      <p:ext uri="{BB962C8B-B14F-4D97-AF65-F5344CB8AC3E}">
        <p14:creationId xmlns:p14="http://schemas.microsoft.com/office/powerpoint/2010/main" val="1029032667"/>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pic>
        <p:nvPicPr>
          <p:cNvPr id="3" name="图片 15">
            <a:extLst>
              <a:ext uri="{FF2B5EF4-FFF2-40B4-BE49-F238E27FC236}">
                <a16:creationId xmlns:a16="http://schemas.microsoft.com/office/drawing/2014/main" id="{568C144A-0047-150B-ECEA-47D8E1AA9DDA}"/>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t="45297" b="33980"/>
          <a:stretch>
            <a:fillRect/>
          </a:stretch>
        </p:blipFill>
        <p:spPr bwMode="auto">
          <a:xfrm>
            <a:off x="0" y="6669088"/>
            <a:ext cx="91440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p:txBody>
          <a:bodyPr/>
          <a:lstStyle/>
          <a:p>
            <a:r>
              <a:rPr lang="zh-CN" altLang="en-US" noProof="1"/>
              <a:t>单击此处编辑母版标题样式</a:t>
            </a:r>
          </a:p>
        </p:txBody>
      </p:sp>
      <p:sp>
        <p:nvSpPr>
          <p:cNvPr id="4" name="Rectangle 11">
            <a:extLst>
              <a:ext uri="{FF2B5EF4-FFF2-40B4-BE49-F238E27FC236}">
                <a16:creationId xmlns:a16="http://schemas.microsoft.com/office/drawing/2014/main" id="{8973CDDA-3CD1-8D83-8CBF-7FA231CEF12B}"/>
              </a:ext>
            </a:extLst>
          </p:cNvPr>
          <p:cNvSpPr>
            <a:spLocks noGrp="1" noChangeArrowheads="1"/>
          </p:cNvSpPr>
          <p:nvPr>
            <p:ph type="dt" sz="half" idx="10"/>
          </p:nvPr>
        </p:nvSpPr>
        <p:spPr/>
        <p:txBody>
          <a:bodyPr/>
          <a:lstStyle>
            <a:lvl1pPr>
              <a:defRPr/>
            </a:lvl1pPr>
          </a:lstStyle>
          <a:p>
            <a:pPr>
              <a:defRPr/>
            </a:pPr>
            <a:endParaRPr lang="en-US" altLang="zh-CN"/>
          </a:p>
        </p:txBody>
      </p:sp>
      <p:sp>
        <p:nvSpPr>
          <p:cNvPr id="5" name="Rectangle 12">
            <a:extLst>
              <a:ext uri="{FF2B5EF4-FFF2-40B4-BE49-F238E27FC236}">
                <a16:creationId xmlns:a16="http://schemas.microsoft.com/office/drawing/2014/main" id="{699F9240-4731-EC61-D24B-939109DB4BF0}"/>
              </a:ext>
            </a:extLst>
          </p:cNvPr>
          <p:cNvSpPr>
            <a:spLocks noGrp="1" noChangeArrowheads="1"/>
          </p:cNvSpPr>
          <p:nvPr>
            <p:ph type="ftr" sz="quarter" idx="11"/>
          </p:nvPr>
        </p:nvSpPr>
        <p:spPr/>
        <p:txBody>
          <a:bodyPr/>
          <a:lstStyle>
            <a:lvl1pPr>
              <a:defRPr/>
            </a:lvl1pPr>
          </a:lstStyle>
          <a:p>
            <a:pPr>
              <a:defRPr/>
            </a:pPr>
            <a:endParaRPr lang="en-US" altLang="zh-CN"/>
          </a:p>
        </p:txBody>
      </p:sp>
      <p:sp>
        <p:nvSpPr>
          <p:cNvPr id="6" name="Rectangle 13">
            <a:extLst>
              <a:ext uri="{FF2B5EF4-FFF2-40B4-BE49-F238E27FC236}">
                <a16:creationId xmlns:a16="http://schemas.microsoft.com/office/drawing/2014/main" id="{71B4A7C5-E8AB-ECAF-1E06-5F6812691486}"/>
              </a:ext>
            </a:extLst>
          </p:cNvPr>
          <p:cNvSpPr>
            <a:spLocks noGrp="1" noChangeArrowheads="1"/>
          </p:cNvSpPr>
          <p:nvPr>
            <p:ph type="sldNum" sz="quarter" idx="12"/>
          </p:nvPr>
        </p:nvSpPr>
        <p:spPr/>
        <p:txBody>
          <a:bodyPr/>
          <a:lstStyle>
            <a:lvl1pPr>
              <a:defRPr/>
            </a:lvl1pPr>
          </a:lstStyle>
          <a:p>
            <a:fld id="{A2E24214-EFE1-49C1-9CCD-0801A4910177}" type="slidenum">
              <a:rPr lang="en-US" altLang="zh-CN"/>
              <a:pPr/>
              <a:t>‹#›</a:t>
            </a:fld>
            <a:endParaRPr lang="en-US" altLang="zh-CN"/>
          </a:p>
        </p:txBody>
      </p:sp>
    </p:spTree>
    <p:extLst>
      <p:ext uri="{BB962C8B-B14F-4D97-AF65-F5344CB8AC3E}">
        <p14:creationId xmlns:p14="http://schemas.microsoft.com/office/powerpoint/2010/main" val="2166409029"/>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pic>
        <p:nvPicPr>
          <p:cNvPr id="2" name="图片 15">
            <a:extLst>
              <a:ext uri="{FF2B5EF4-FFF2-40B4-BE49-F238E27FC236}">
                <a16:creationId xmlns:a16="http://schemas.microsoft.com/office/drawing/2014/main" id="{B0CF33C2-349D-9E57-C91C-61C3E5F633EB}"/>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r="25000" b="5811"/>
          <a:stretch>
            <a:fillRect/>
          </a:stretch>
        </p:blipFill>
        <p:spPr bwMode="auto">
          <a:xfrm>
            <a:off x="0" y="0"/>
            <a:ext cx="9144000" cy="769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11">
            <a:extLst>
              <a:ext uri="{FF2B5EF4-FFF2-40B4-BE49-F238E27FC236}">
                <a16:creationId xmlns:a16="http://schemas.microsoft.com/office/drawing/2014/main" id="{5162B208-ADC8-2C92-D6D9-E20880C79731}"/>
              </a:ext>
            </a:extLst>
          </p:cNvPr>
          <p:cNvSpPr>
            <a:spLocks noGrp="1" noChangeArrowheads="1"/>
          </p:cNvSpPr>
          <p:nvPr>
            <p:ph type="dt" sz="half" idx="10"/>
          </p:nvPr>
        </p:nvSpPr>
        <p:spPr/>
        <p:txBody>
          <a:bodyPr/>
          <a:lstStyle>
            <a:lvl1pPr>
              <a:defRPr/>
            </a:lvl1pPr>
          </a:lstStyle>
          <a:p>
            <a:pPr>
              <a:defRPr/>
            </a:pPr>
            <a:endParaRPr lang="en-US" altLang="zh-CN"/>
          </a:p>
        </p:txBody>
      </p:sp>
      <p:sp>
        <p:nvSpPr>
          <p:cNvPr id="4" name="Rectangle 12">
            <a:extLst>
              <a:ext uri="{FF2B5EF4-FFF2-40B4-BE49-F238E27FC236}">
                <a16:creationId xmlns:a16="http://schemas.microsoft.com/office/drawing/2014/main" id="{248CD579-D240-DF60-4BFB-4D11E5EA2C3F}"/>
              </a:ext>
            </a:extLst>
          </p:cNvPr>
          <p:cNvSpPr>
            <a:spLocks noGrp="1" noChangeArrowheads="1"/>
          </p:cNvSpPr>
          <p:nvPr>
            <p:ph type="ftr" sz="quarter" idx="11"/>
          </p:nvPr>
        </p:nvSpPr>
        <p:spPr/>
        <p:txBody>
          <a:bodyPr/>
          <a:lstStyle>
            <a:lvl1pPr>
              <a:defRPr/>
            </a:lvl1pPr>
          </a:lstStyle>
          <a:p>
            <a:pPr>
              <a:defRPr/>
            </a:pPr>
            <a:endParaRPr lang="en-US" altLang="zh-CN"/>
          </a:p>
        </p:txBody>
      </p:sp>
      <p:sp>
        <p:nvSpPr>
          <p:cNvPr id="5" name="Rectangle 13">
            <a:extLst>
              <a:ext uri="{FF2B5EF4-FFF2-40B4-BE49-F238E27FC236}">
                <a16:creationId xmlns:a16="http://schemas.microsoft.com/office/drawing/2014/main" id="{151F5DAB-6774-B7AD-1363-4EEEAA017747}"/>
              </a:ext>
            </a:extLst>
          </p:cNvPr>
          <p:cNvSpPr>
            <a:spLocks noGrp="1" noChangeArrowheads="1"/>
          </p:cNvSpPr>
          <p:nvPr>
            <p:ph type="sldNum" sz="quarter" idx="12"/>
          </p:nvPr>
        </p:nvSpPr>
        <p:spPr/>
        <p:txBody>
          <a:bodyPr/>
          <a:lstStyle>
            <a:lvl1pPr>
              <a:defRPr/>
            </a:lvl1pPr>
          </a:lstStyle>
          <a:p>
            <a:fld id="{B2730790-3699-44C5-91EC-C0C1055C8BB6}" type="slidenum">
              <a:rPr lang="en-US" altLang="zh-CN"/>
              <a:pPr/>
              <a:t>‹#›</a:t>
            </a:fld>
            <a:endParaRPr lang="en-US" altLang="zh-CN"/>
          </a:p>
        </p:txBody>
      </p:sp>
    </p:spTree>
    <p:extLst>
      <p:ext uri="{BB962C8B-B14F-4D97-AF65-F5344CB8AC3E}">
        <p14:creationId xmlns:p14="http://schemas.microsoft.com/office/powerpoint/2010/main" val="130223504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noProof="1"/>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
        <p:nvSpPr>
          <p:cNvPr id="5" name="日期占位符 4">
            <a:extLst>
              <a:ext uri="{FF2B5EF4-FFF2-40B4-BE49-F238E27FC236}">
                <a16:creationId xmlns:a16="http://schemas.microsoft.com/office/drawing/2014/main" id="{F43C02C6-1D53-5351-8E41-0B3ECBB89D38}"/>
              </a:ext>
            </a:extLst>
          </p:cNvPr>
          <p:cNvSpPr>
            <a:spLocks noGrp="1"/>
          </p:cNvSpPr>
          <p:nvPr>
            <p:ph type="dt" sz="half" idx="10"/>
          </p:nvPr>
        </p:nvSpPr>
        <p:spPr/>
        <p:txBody>
          <a:bodyPr/>
          <a:lstStyle>
            <a:lvl1pPr>
              <a:defRPr/>
            </a:lvl1pPr>
          </a:lstStyle>
          <a:p>
            <a:pPr>
              <a:defRPr/>
            </a:pPr>
            <a:endParaRPr lang="en-US" altLang="zh-CN"/>
          </a:p>
        </p:txBody>
      </p:sp>
      <p:sp>
        <p:nvSpPr>
          <p:cNvPr id="6" name="页脚占位符 5">
            <a:extLst>
              <a:ext uri="{FF2B5EF4-FFF2-40B4-BE49-F238E27FC236}">
                <a16:creationId xmlns:a16="http://schemas.microsoft.com/office/drawing/2014/main" id="{8AD584FC-DA32-9D78-5519-AE53DF675820}"/>
              </a:ext>
            </a:extLst>
          </p:cNvPr>
          <p:cNvSpPr>
            <a:spLocks noGrp="1"/>
          </p:cNvSpPr>
          <p:nvPr>
            <p:ph type="ftr" sz="quarter" idx="11"/>
          </p:nvPr>
        </p:nvSpPr>
        <p:spPr/>
        <p:txBody>
          <a:bodyPr/>
          <a:lstStyle>
            <a:lvl1pPr>
              <a:defRPr/>
            </a:lvl1pPr>
          </a:lstStyle>
          <a:p>
            <a:pPr>
              <a:defRPr/>
            </a:pPr>
            <a:endParaRPr lang="en-US" altLang="zh-CN"/>
          </a:p>
        </p:txBody>
      </p:sp>
      <p:sp>
        <p:nvSpPr>
          <p:cNvPr id="7" name="灯片编号占位符 6">
            <a:extLst>
              <a:ext uri="{FF2B5EF4-FFF2-40B4-BE49-F238E27FC236}">
                <a16:creationId xmlns:a16="http://schemas.microsoft.com/office/drawing/2014/main" id="{BC712E6B-78B8-5271-6370-22F7127ADC49}"/>
              </a:ext>
            </a:extLst>
          </p:cNvPr>
          <p:cNvSpPr>
            <a:spLocks noGrp="1"/>
          </p:cNvSpPr>
          <p:nvPr>
            <p:ph type="sldNum" sz="quarter" idx="12"/>
          </p:nvPr>
        </p:nvSpPr>
        <p:spPr/>
        <p:txBody>
          <a:bodyPr/>
          <a:lstStyle>
            <a:lvl1pPr>
              <a:defRPr/>
            </a:lvl1pPr>
          </a:lstStyle>
          <a:p>
            <a:fld id="{568F3773-2C61-4A3B-9330-53202751DCC7}" type="slidenum">
              <a:rPr lang="en-US" altLang="zh-CN"/>
              <a:pPr/>
              <a:t>‹#›</a:t>
            </a:fld>
            <a:endParaRPr lang="en-US" altLang="zh-CN"/>
          </a:p>
        </p:txBody>
      </p:sp>
    </p:spTree>
    <p:extLst>
      <p:ext uri="{BB962C8B-B14F-4D97-AF65-F5344CB8AC3E}">
        <p14:creationId xmlns:p14="http://schemas.microsoft.com/office/powerpoint/2010/main" val="1316842739"/>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noProof="1"/>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
        <p:nvSpPr>
          <p:cNvPr id="5" name="日期占位符 4">
            <a:extLst>
              <a:ext uri="{FF2B5EF4-FFF2-40B4-BE49-F238E27FC236}">
                <a16:creationId xmlns:a16="http://schemas.microsoft.com/office/drawing/2014/main" id="{371BF082-9248-2B28-6132-91E4550E9660}"/>
              </a:ext>
            </a:extLst>
          </p:cNvPr>
          <p:cNvSpPr>
            <a:spLocks noGrp="1"/>
          </p:cNvSpPr>
          <p:nvPr>
            <p:ph type="dt" sz="half" idx="10"/>
          </p:nvPr>
        </p:nvSpPr>
        <p:spPr/>
        <p:txBody>
          <a:bodyPr/>
          <a:lstStyle>
            <a:lvl1pPr>
              <a:defRPr/>
            </a:lvl1pPr>
          </a:lstStyle>
          <a:p>
            <a:pPr>
              <a:defRPr/>
            </a:pPr>
            <a:endParaRPr lang="en-US" altLang="zh-CN"/>
          </a:p>
        </p:txBody>
      </p:sp>
      <p:sp>
        <p:nvSpPr>
          <p:cNvPr id="6" name="页脚占位符 5">
            <a:extLst>
              <a:ext uri="{FF2B5EF4-FFF2-40B4-BE49-F238E27FC236}">
                <a16:creationId xmlns:a16="http://schemas.microsoft.com/office/drawing/2014/main" id="{F9DB1278-CBBC-6C2F-5AF0-8CF03E530FC6}"/>
              </a:ext>
            </a:extLst>
          </p:cNvPr>
          <p:cNvSpPr>
            <a:spLocks noGrp="1"/>
          </p:cNvSpPr>
          <p:nvPr>
            <p:ph type="ftr" sz="quarter" idx="11"/>
          </p:nvPr>
        </p:nvSpPr>
        <p:spPr/>
        <p:txBody>
          <a:bodyPr/>
          <a:lstStyle>
            <a:lvl1pPr>
              <a:defRPr/>
            </a:lvl1pPr>
          </a:lstStyle>
          <a:p>
            <a:pPr>
              <a:defRPr/>
            </a:pPr>
            <a:endParaRPr lang="en-US" altLang="zh-CN"/>
          </a:p>
        </p:txBody>
      </p:sp>
      <p:sp>
        <p:nvSpPr>
          <p:cNvPr id="7" name="灯片编号占位符 6">
            <a:extLst>
              <a:ext uri="{FF2B5EF4-FFF2-40B4-BE49-F238E27FC236}">
                <a16:creationId xmlns:a16="http://schemas.microsoft.com/office/drawing/2014/main" id="{1E81634B-3A9B-74F8-4B96-763D5D61F66C}"/>
              </a:ext>
            </a:extLst>
          </p:cNvPr>
          <p:cNvSpPr>
            <a:spLocks noGrp="1"/>
          </p:cNvSpPr>
          <p:nvPr>
            <p:ph type="sldNum" sz="quarter" idx="12"/>
          </p:nvPr>
        </p:nvSpPr>
        <p:spPr/>
        <p:txBody>
          <a:bodyPr/>
          <a:lstStyle>
            <a:lvl1pPr>
              <a:defRPr/>
            </a:lvl1pPr>
          </a:lstStyle>
          <a:p>
            <a:fld id="{8270F784-23B4-44FE-A313-634935A259B0}" type="slidenum">
              <a:rPr lang="en-US" altLang="zh-CN"/>
              <a:pPr/>
              <a:t>‹#›</a:t>
            </a:fld>
            <a:endParaRPr lang="en-US" altLang="zh-CN"/>
          </a:p>
        </p:txBody>
      </p:sp>
    </p:spTree>
    <p:extLst>
      <p:ext uri="{BB962C8B-B14F-4D97-AF65-F5344CB8AC3E}">
        <p14:creationId xmlns:p14="http://schemas.microsoft.com/office/powerpoint/2010/main" val="33996367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pic>
        <p:nvPicPr>
          <p:cNvPr id="2" name="图片 15">
            <a:extLst>
              <a:ext uri="{FF2B5EF4-FFF2-40B4-BE49-F238E27FC236}">
                <a16:creationId xmlns:a16="http://schemas.microsoft.com/office/drawing/2014/main" id="{EC754A77-D269-FE2C-CB01-9061757A013F}"/>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r="25000" b="5811"/>
          <a:stretch>
            <a:fillRect/>
          </a:stretch>
        </p:blipFill>
        <p:spPr bwMode="auto">
          <a:xfrm>
            <a:off x="0" y="0"/>
            <a:ext cx="9144000" cy="769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11">
            <a:extLst>
              <a:ext uri="{FF2B5EF4-FFF2-40B4-BE49-F238E27FC236}">
                <a16:creationId xmlns:a16="http://schemas.microsoft.com/office/drawing/2014/main" id="{9BD30AEA-0047-B513-F8F0-201C80873189}"/>
              </a:ext>
            </a:extLst>
          </p:cNvPr>
          <p:cNvSpPr>
            <a:spLocks noGrp="1" noChangeArrowheads="1"/>
          </p:cNvSpPr>
          <p:nvPr>
            <p:ph type="dt" sz="half" idx="10"/>
          </p:nvPr>
        </p:nvSpPr>
        <p:spPr/>
        <p:txBody>
          <a:bodyPr/>
          <a:lstStyle>
            <a:lvl1pPr>
              <a:defRPr/>
            </a:lvl1pPr>
          </a:lstStyle>
          <a:p>
            <a:pPr>
              <a:defRPr/>
            </a:pPr>
            <a:endParaRPr lang="en-US" altLang="zh-CN"/>
          </a:p>
        </p:txBody>
      </p:sp>
      <p:sp>
        <p:nvSpPr>
          <p:cNvPr id="4" name="Rectangle 12">
            <a:extLst>
              <a:ext uri="{FF2B5EF4-FFF2-40B4-BE49-F238E27FC236}">
                <a16:creationId xmlns:a16="http://schemas.microsoft.com/office/drawing/2014/main" id="{85FE958D-7BE1-D9D2-75B5-ECA75FC66ACD}"/>
              </a:ext>
            </a:extLst>
          </p:cNvPr>
          <p:cNvSpPr>
            <a:spLocks noGrp="1" noChangeArrowheads="1"/>
          </p:cNvSpPr>
          <p:nvPr>
            <p:ph type="ftr" sz="quarter" idx="11"/>
          </p:nvPr>
        </p:nvSpPr>
        <p:spPr/>
        <p:txBody>
          <a:bodyPr/>
          <a:lstStyle>
            <a:lvl1pPr>
              <a:defRPr/>
            </a:lvl1pPr>
          </a:lstStyle>
          <a:p>
            <a:pPr>
              <a:defRPr/>
            </a:pPr>
            <a:endParaRPr lang="en-US" altLang="zh-CN"/>
          </a:p>
        </p:txBody>
      </p:sp>
      <p:sp>
        <p:nvSpPr>
          <p:cNvPr id="5" name="Rectangle 13">
            <a:extLst>
              <a:ext uri="{FF2B5EF4-FFF2-40B4-BE49-F238E27FC236}">
                <a16:creationId xmlns:a16="http://schemas.microsoft.com/office/drawing/2014/main" id="{1A1D423B-A84B-C111-61CD-F6AC1A7FC2C4}"/>
              </a:ext>
            </a:extLst>
          </p:cNvPr>
          <p:cNvSpPr>
            <a:spLocks noGrp="1" noChangeArrowheads="1"/>
          </p:cNvSpPr>
          <p:nvPr>
            <p:ph type="sldNum" sz="quarter" idx="12"/>
          </p:nvPr>
        </p:nvSpPr>
        <p:spPr/>
        <p:txBody>
          <a:bodyPr/>
          <a:lstStyle>
            <a:lvl1pPr>
              <a:defRPr/>
            </a:lvl1pPr>
          </a:lstStyle>
          <a:p>
            <a:fld id="{7D5D3EC2-C09B-4139-8F93-51A54005CD12}" type="slidenum">
              <a:rPr lang="en-US" altLang="zh-CN"/>
              <a:pPr/>
              <a:t>‹#›</a:t>
            </a:fld>
            <a:endParaRPr lang="en-US" altLang="zh-CN"/>
          </a:p>
        </p:txBody>
      </p:sp>
    </p:spTree>
    <p:extLst>
      <p:ext uri="{BB962C8B-B14F-4D97-AF65-F5344CB8AC3E}">
        <p14:creationId xmlns:p14="http://schemas.microsoft.com/office/powerpoint/2010/main" val="1805328280"/>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Rectangle 11">
            <a:extLst>
              <a:ext uri="{FF2B5EF4-FFF2-40B4-BE49-F238E27FC236}">
                <a16:creationId xmlns:a16="http://schemas.microsoft.com/office/drawing/2014/main" id="{184468A1-4BD6-70C1-5E56-11F56741F580}"/>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12">
            <a:extLst>
              <a:ext uri="{FF2B5EF4-FFF2-40B4-BE49-F238E27FC236}">
                <a16:creationId xmlns:a16="http://schemas.microsoft.com/office/drawing/2014/main" id="{BF395115-736F-BCB8-62A7-9439CEFEEEFD}"/>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13">
            <a:extLst>
              <a:ext uri="{FF2B5EF4-FFF2-40B4-BE49-F238E27FC236}">
                <a16:creationId xmlns:a16="http://schemas.microsoft.com/office/drawing/2014/main" id="{FB290223-C6BC-5F10-374F-A72D901F06CD}"/>
              </a:ext>
            </a:extLst>
          </p:cNvPr>
          <p:cNvSpPr>
            <a:spLocks noGrp="1" noChangeArrowheads="1"/>
          </p:cNvSpPr>
          <p:nvPr>
            <p:ph type="sldNum" sz="quarter" idx="12"/>
          </p:nvPr>
        </p:nvSpPr>
        <p:spPr>
          <a:ln/>
        </p:spPr>
        <p:txBody>
          <a:bodyPr/>
          <a:lstStyle>
            <a:lvl1pPr>
              <a:defRPr/>
            </a:lvl1pPr>
          </a:lstStyle>
          <a:p>
            <a:fld id="{165E956E-5C48-4886-AD84-02BDBDD58E0A}" type="slidenum">
              <a:rPr lang="en-US" altLang="zh-CN"/>
              <a:pPr/>
              <a:t>‹#›</a:t>
            </a:fld>
            <a:endParaRPr lang="en-US" altLang="zh-CN"/>
          </a:p>
        </p:txBody>
      </p:sp>
    </p:spTree>
    <p:extLst>
      <p:ext uri="{BB962C8B-B14F-4D97-AF65-F5344CB8AC3E}">
        <p14:creationId xmlns:p14="http://schemas.microsoft.com/office/powerpoint/2010/main" val="3112728311"/>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004050" y="214313"/>
            <a:ext cx="1951038" cy="5918200"/>
          </a:xfrm>
        </p:spPr>
        <p:txBody>
          <a:bodyPr vert="eaVert"/>
          <a:lstStyle/>
          <a:p>
            <a:r>
              <a:rPr lang="zh-CN" altLang="en-US" noProof="1"/>
              <a:t>单击此处编辑母版标题样式</a:t>
            </a:r>
          </a:p>
        </p:txBody>
      </p:sp>
      <p:sp>
        <p:nvSpPr>
          <p:cNvPr id="3" name="竖排文字占位符 2"/>
          <p:cNvSpPr>
            <a:spLocks noGrp="1"/>
          </p:cNvSpPr>
          <p:nvPr>
            <p:ph type="body" orient="vert" idx="1"/>
          </p:nvPr>
        </p:nvSpPr>
        <p:spPr>
          <a:xfrm>
            <a:off x="1150938" y="214313"/>
            <a:ext cx="5700712" cy="5918200"/>
          </a:xfr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Rectangle 11">
            <a:extLst>
              <a:ext uri="{FF2B5EF4-FFF2-40B4-BE49-F238E27FC236}">
                <a16:creationId xmlns:a16="http://schemas.microsoft.com/office/drawing/2014/main" id="{BDF66526-C633-FB8B-52FA-C068A76FBAA6}"/>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12">
            <a:extLst>
              <a:ext uri="{FF2B5EF4-FFF2-40B4-BE49-F238E27FC236}">
                <a16:creationId xmlns:a16="http://schemas.microsoft.com/office/drawing/2014/main" id="{9EF91E74-EB20-B340-FCDE-26E8EDB4A3C4}"/>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13">
            <a:extLst>
              <a:ext uri="{FF2B5EF4-FFF2-40B4-BE49-F238E27FC236}">
                <a16:creationId xmlns:a16="http://schemas.microsoft.com/office/drawing/2014/main" id="{CA088C6A-D23C-4EEC-39E7-6DEF931FE132}"/>
              </a:ext>
            </a:extLst>
          </p:cNvPr>
          <p:cNvSpPr>
            <a:spLocks noGrp="1" noChangeArrowheads="1"/>
          </p:cNvSpPr>
          <p:nvPr>
            <p:ph type="sldNum" sz="quarter" idx="12"/>
          </p:nvPr>
        </p:nvSpPr>
        <p:spPr>
          <a:ln/>
        </p:spPr>
        <p:txBody>
          <a:bodyPr/>
          <a:lstStyle>
            <a:lvl1pPr>
              <a:defRPr/>
            </a:lvl1pPr>
          </a:lstStyle>
          <a:p>
            <a:fld id="{A05FBD7F-6AE4-480A-9970-48FF88A2621F}" type="slidenum">
              <a:rPr lang="en-US" altLang="zh-CN"/>
              <a:pPr/>
              <a:t>‹#›</a:t>
            </a:fld>
            <a:endParaRPr lang="en-US" altLang="zh-CN"/>
          </a:p>
        </p:txBody>
      </p:sp>
    </p:spTree>
    <p:extLst>
      <p:ext uri="{BB962C8B-B14F-4D97-AF65-F5344CB8AC3E}">
        <p14:creationId xmlns:p14="http://schemas.microsoft.com/office/powerpoint/2010/main" val="596755234"/>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obj">
  <p:cSld name="Blank">
    <p:spTree>
      <p:nvGrpSpPr>
        <p:cNvPr id="1" name=""/>
        <p:cNvGrpSpPr/>
        <p:nvPr/>
      </p:nvGrpSpPr>
      <p:grpSpPr>
        <a:xfrm>
          <a:off x="0" y="0"/>
          <a:ext cx="0" cy="0"/>
          <a:chOff x="0" y="0"/>
          <a:chExt cx="0" cy="0"/>
        </a:xfrm>
      </p:grpSpPr>
      <p:pic>
        <p:nvPicPr>
          <p:cNvPr id="2" name="图片 23">
            <a:extLst>
              <a:ext uri="{FF2B5EF4-FFF2-40B4-BE49-F238E27FC236}">
                <a16:creationId xmlns:a16="http://schemas.microsoft.com/office/drawing/2014/main" id="{6BC0F84C-66D4-3BD7-2E78-73AF3F468557}"/>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t="45297" b="33980"/>
          <a:stretch>
            <a:fillRect/>
          </a:stretch>
        </p:blipFill>
        <p:spPr bwMode="auto">
          <a:xfrm>
            <a:off x="0" y="6669088"/>
            <a:ext cx="91440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图片 23">
            <a:extLst>
              <a:ext uri="{FF2B5EF4-FFF2-40B4-BE49-F238E27FC236}">
                <a16:creationId xmlns:a16="http://schemas.microsoft.com/office/drawing/2014/main" id="{6648D875-9EF0-731B-D4CB-AE23B2ED8B5A}"/>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t="45297" b="33980"/>
          <a:stretch>
            <a:fillRect/>
          </a:stretch>
        </p:blipFill>
        <p:spPr bwMode="auto">
          <a:xfrm>
            <a:off x="0" y="6583363"/>
            <a:ext cx="9144000" cy="46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图片 11">
            <a:extLst>
              <a:ext uri="{FF2B5EF4-FFF2-40B4-BE49-F238E27FC236}">
                <a16:creationId xmlns:a16="http://schemas.microsoft.com/office/drawing/2014/main" id="{EC2B1C1B-E3FE-9275-E885-3019E0D9A127}"/>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r="25000" b="5811"/>
          <a:stretch>
            <a:fillRect/>
          </a:stretch>
        </p:blipFill>
        <p:spPr bwMode="auto">
          <a:xfrm>
            <a:off x="0" y="3175"/>
            <a:ext cx="9144000" cy="769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Holder 2">
            <a:extLst>
              <a:ext uri="{FF2B5EF4-FFF2-40B4-BE49-F238E27FC236}">
                <a16:creationId xmlns:a16="http://schemas.microsoft.com/office/drawing/2014/main" id="{ACB41B09-22BA-4C1D-D5AD-905165F6AA16}"/>
              </a:ext>
            </a:extLst>
          </p:cNvPr>
          <p:cNvSpPr>
            <a:spLocks noGrp="1"/>
          </p:cNvSpPr>
          <p:nvPr>
            <p:ph type="ftr" sz="quarter" idx="10"/>
          </p:nvPr>
        </p:nvSpPr>
        <p:spPr/>
        <p:txBody>
          <a:bodyPr lIns="0" tIns="0" rIns="0" bIns="0"/>
          <a:lstStyle>
            <a:lvl1pPr algn="ctr">
              <a:defRPr>
                <a:solidFill>
                  <a:schemeClr val="tx1">
                    <a:tint val="75000"/>
                  </a:schemeClr>
                </a:solidFill>
              </a:defRPr>
            </a:lvl1pPr>
          </a:lstStyle>
          <a:p>
            <a:pPr>
              <a:defRPr/>
            </a:pPr>
            <a:endParaRPr/>
          </a:p>
        </p:txBody>
      </p:sp>
      <p:sp>
        <p:nvSpPr>
          <p:cNvPr id="6" name="Holder 3">
            <a:extLst>
              <a:ext uri="{FF2B5EF4-FFF2-40B4-BE49-F238E27FC236}">
                <a16:creationId xmlns:a16="http://schemas.microsoft.com/office/drawing/2014/main" id="{59788463-DE1B-17C4-B0DB-2149D1A74913}"/>
              </a:ext>
            </a:extLst>
          </p:cNvPr>
          <p:cNvSpPr>
            <a:spLocks noGrp="1"/>
          </p:cNvSpPr>
          <p:nvPr>
            <p:ph type="dt" sz="half" idx="11"/>
          </p:nvPr>
        </p:nvSpPr>
        <p:spPr/>
        <p:txBody>
          <a:bodyPr lIns="0" tIns="0" rIns="0" bIns="0"/>
          <a:lstStyle>
            <a:lvl1pPr algn="l">
              <a:defRPr>
                <a:solidFill>
                  <a:schemeClr val="tx1">
                    <a:tint val="75000"/>
                  </a:schemeClr>
                </a:solidFill>
              </a:defRPr>
            </a:lvl1pPr>
          </a:lstStyle>
          <a:p>
            <a:pPr>
              <a:defRPr/>
            </a:pPr>
            <a:fld id="{0D14E767-090D-4DA3-B1C0-B75EC4121890}" type="datetimeFigureOut">
              <a:rPr lang="en-US"/>
              <a:pPr>
                <a:defRPr/>
              </a:pPr>
              <a:t>9/6/2023</a:t>
            </a:fld>
            <a:endParaRPr lang="en-US"/>
          </a:p>
        </p:txBody>
      </p:sp>
      <p:sp>
        <p:nvSpPr>
          <p:cNvPr id="7" name="Holder 4">
            <a:extLst>
              <a:ext uri="{FF2B5EF4-FFF2-40B4-BE49-F238E27FC236}">
                <a16:creationId xmlns:a16="http://schemas.microsoft.com/office/drawing/2014/main" id="{6E89FBDA-4A5B-54EA-2CBE-27CE6DED7221}"/>
              </a:ext>
            </a:extLst>
          </p:cNvPr>
          <p:cNvSpPr>
            <a:spLocks noGrp="1"/>
          </p:cNvSpPr>
          <p:nvPr>
            <p:ph type="sldNum" sz="quarter" idx="12"/>
          </p:nvPr>
        </p:nvSpPr>
        <p:spPr/>
        <p:txBody>
          <a:bodyPr lIns="0" tIns="0" rIns="0" bIns="0"/>
          <a:lstStyle>
            <a:lvl1pPr>
              <a:defRPr>
                <a:solidFill>
                  <a:srgbClr val="898989"/>
                </a:solidFill>
              </a:defRPr>
            </a:lvl1pPr>
          </a:lstStyle>
          <a:p>
            <a:fld id="{AE2E5F4C-8546-4B6A-AB49-5AB39BC01082}" type="slidenum">
              <a:rPr lang="zh-CN" altLang="en-US"/>
              <a:pPr/>
              <a:t>‹#›</a:t>
            </a:fld>
            <a:endParaRPr lang="zh-CN" altLang="en-US"/>
          </a:p>
        </p:txBody>
      </p:sp>
    </p:spTree>
    <p:extLst>
      <p:ext uri="{BB962C8B-B14F-4D97-AF65-F5344CB8AC3E}">
        <p14:creationId xmlns:p14="http://schemas.microsoft.com/office/powerpoint/2010/main" val="39172702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noProof="1"/>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
        <p:nvSpPr>
          <p:cNvPr id="5" name="日期占位符 4">
            <a:extLst>
              <a:ext uri="{FF2B5EF4-FFF2-40B4-BE49-F238E27FC236}">
                <a16:creationId xmlns:a16="http://schemas.microsoft.com/office/drawing/2014/main" id="{15E65A2E-6385-08FD-15FC-3AEEA5F589AC}"/>
              </a:ext>
            </a:extLst>
          </p:cNvPr>
          <p:cNvSpPr>
            <a:spLocks noGrp="1"/>
          </p:cNvSpPr>
          <p:nvPr>
            <p:ph type="dt" sz="half" idx="10"/>
          </p:nvPr>
        </p:nvSpPr>
        <p:spPr/>
        <p:txBody>
          <a:bodyPr/>
          <a:lstStyle>
            <a:lvl1pPr>
              <a:defRPr/>
            </a:lvl1pPr>
          </a:lstStyle>
          <a:p>
            <a:pPr>
              <a:defRPr/>
            </a:pPr>
            <a:endParaRPr lang="en-US" altLang="zh-CN"/>
          </a:p>
        </p:txBody>
      </p:sp>
      <p:sp>
        <p:nvSpPr>
          <p:cNvPr id="6" name="页脚占位符 5">
            <a:extLst>
              <a:ext uri="{FF2B5EF4-FFF2-40B4-BE49-F238E27FC236}">
                <a16:creationId xmlns:a16="http://schemas.microsoft.com/office/drawing/2014/main" id="{A82E69DF-70E4-248E-9858-D44573D953BE}"/>
              </a:ext>
            </a:extLst>
          </p:cNvPr>
          <p:cNvSpPr>
            <a:spLocks noGrp="1"/>
          </p:cNvSpPr>
          <p:nvPr>
            <p:ph type="ftr" sz="quarter" idx="11"/>
          </p:nvPr>
        </p:nvSpPr>
        <p:spPr/>
        <p:txBody>
          <a:bodyPr/>
          <a:lstStyle>
            <a:lvl1pPr>
              <a:defRPr/>
            </a:lvl1pPr>
          </a:lstStyle>
          <a:p>
            <a:pPr>
              <a:defRPr/>
            </a:pPr>
            <a:endParaRPr lang="en-US" altLang="zh-CN"/>
          </a:p>
        </p:txBody>
      </p:sp>
      <p:sp>
        <p:nvSpPr>
          <p:cNvPr id="7" name="灯片编号占位符 6">
            <a:extLst>
              <a:ext uri="{FF2B5EF4-FFF2-40B4-BE49-F238E27FC236}">
                <a16:creationId xmlns:a16="http://schemas.microsoft.com/office/drawing/2014/main" id="{02AB0843-0DC6-AF5E-0F0E-3C2F4ACBDF0B}"/>
              </a:ext>
            </a:extLst>
          </p:cNvPr>
          <p:cNvSpPr>
            <a:spLocks noGrp="1"/>
          </p:cNvSpPr>
          <p:nvPr>
            <p:ph type="sldNum" sz="quarter" idx="12"/>
          </p:nvPr>
        </p:nvSpPr>
        <p:spPr/>
        <p:txBody>
          <a:bodyPr/>
          <a:lstStyle>
            <a:lvl1pPr>
              <a:defRPr/>
            </a:lvl1pPr>
          </a:lstStyle>
          <a:p>
            <a:fld id="{EDDBFAF7-5648-46A0-ADE9-CA954340677E}" type="slidenum">
              <a:rPr lang="en-US" altLang="zh-CN"/>
              <a:pPr/>
              <a:t>‹#›</a:t>
            </a:fld>
            <a:endParaRPr lang="en-US" altLang="zh-CN"/>
          </a:p>
        </p:txBody>
      </p:sp>
    </p:spTree>
    <p:extLst>
      <p:ext uri="{BB962C8B-B14F-4D97-AF65-F5344CB8AC3E}">
        <p14:creationId xmlns:p14="http://schemas.microsoft.com/office/powerpoint/2010/main" val="22454003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noProof="1"/>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
        <p:nvSpPr>
          <p:cNvPr id="5" name="日期占位符 4">
            <a:extLst>
              <a:ext uri="{FF2B5EF4-FFF2-40B4-BE49-F238E27FC236}">
                <a16:creationId xmlns:a16="http://schemas.microsoft.com/office/drawing/2014/main" id="{E297F842-1899-247B-669D-9A49DC73BB8F}"/>
              </a:ext>
            </a:extLst>
          </p:cNvPr>
          <p:cNvSpPr>
            <a:spLocks noGrp="1"/>
          </p:cNvSpPr>
          <p:nvPr>
            <p:ph type="dt" sz="half" idx="10"/>
          </p:nvPr>
        </p:nvSpPr>
        <p:spPr/>
        <p:txBody>
          <a:bodyPr/>
          <a:lstStyle>
            <a:lvl1pPr>
              <a:defRPr/>
            </a:lvl1pPr>
          </a:lstStyle>
          <a:p>
            <a:pPr>
              <a:defRPr/>
            </a:pPr>
            <a:endParaRPr lang="en-US" altLang="zh-CN"/>
          </a:p>
        </p:txBody>
      </p:sp>
      <p:sp>
        <p:nvSpPr>
          <p:cNvPr id="6" name="页脚占位符 5">
            <a:extLst>
              <a:ext uri="{FF2B5EF4-FFF2-40B4-BE49-F238E27FC236}">
                <a16:creationId xmlns:a16="http://schemas.microsoft.com/office/drawing/2014/main" id="{2B2A5456-348F-8DEB-FB91-8DD0515A6EC2}"/>
              </a:ext>
            </a:extLst>
          </p:cNvPr>
          <p:cNvSpPr>
            <a:spLocks noGrp="1"/>
          </p:cNvSpPr>
          <p:nvPr>
            <p:ph type="ftr" sz="quarter" idx="11"/>
          </p:nvPr>
        </p:nvSpPr>
        <p:spPr/>
        <p:txBody>
          <a:bodyPr/>
          <a:lstStyle>
            <a:lvl1pPr>
              <a:defRPr/>
            </a:lvl1pPr>
          </a:lstStyle>
          <a:p>
            <a:pPr>
              <a:defRPr/>
            </a:pPr>
            <a:endParaRPr lang="en-US" altLang="zh-CN"/>
          </a:p>
        </p:txBody>
      </p:sp>
      <p:sp>
        <p:nvSpPr>
          <p:cNvPr id="7" name="灯片编号占位符 6">
            <a:extLst>
              <a:ext uri="{FF2B5EF4-FFF2-40B4-BE49-F238E27FC236}">
                <a16:creationId xmlns:a16="http://schemas.microsoft.com/office/drawing/2014/main" id="{14B493DE-75DF-DFFB-E654-AA01E07B3C51}"/>
              </a:ext>
            </a:extLst>
          </p:cNvPr>
          <p:cNvSpPr>
            <a:spLocks noGrp="1"/>
          </p:cNvSpPr>
          <p:nvPr>
            <p:ph type="sldNum" sz="quarter" idx="12"/>
          </p:nvPr>
        </p:nvSpPr>
        <p:spPr/>
        <p:txBody>
          <a:bodyPr/>
          <a:lstStyle>
            <a:lvl1pPr>
              <a:defRPr/>
            </a:lvl1pPr>
          </a:lstStyle>
          <a:p>
            <a:fld id="{97D17E20-B654-451C-8D0D-3B9333BFF54F}" type="slidenum">
              <a:rPr lang="en-US" altLang="zh-CN"/>
              <a:pPr/>
              <a:t>‹#›</a:t>
            </a:fld>
            <a:endParaRPr lang="en-US" altLang="zh-CN"/>
          </a:p>
        </p:txBody>
      </p:sp>
    </p:spTree>
    <p:extLst>
      <p:ext uri="{BB962C8B-B14F-4D97-AF65-F5344CB8AC3E}">
        <p14:creationId xmlns:p14="http://schemas.microsoft.com/office/powerpoint/2010/main" val="40098139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image" Target="../media/image1.jpe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theme" Target="../theme/theme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image" Target="../media/image1.jpe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theme" Target="../theme/theme5.xml"/><Relationship Id="rId3" Type="http://schemas.openxmlformats.org/officeDocument/2006/relationships/slideLayout" Target="../slideLayouts/slideLayout51.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2" Type="http://schemas.openxmlformats.org/officeDocument/2006/relationships/slideLayout" Target="../slideLayouts/slideLayout50.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0" Type="http://schemas.openxmlformats.org/officeDocument/2006/relationships/slideLayout" Target="../slideLayouts/slideLayout58.xml"/><Relationship Id="rId4" Type="http://schemas.openxmlformats.org/officeDocument/2006/relationships/slideLayout" Target="../slideLayouts/slideLayout52.xml"/><Relationship Id="rId9" Type="http://schemas.openxmlformats.org/officeDocument/2006/relationships/slideLayout" Target="../slideLayouts/slideLayout57.xml"/><Relationship Id="rId14" Type="http://schemas.openxmlformats.org/officeDocument/2006/relationships/image" Target="../media/image1.jpeg"/></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8.xml"/><Relationship Id="rId13" Type="http://schemas.openxmlformats.org/officeDocument/2006/relationships/theme" Target="../theme/theme6.xml"/><Relationship Id="rId3" Type="http://schemas.openxmlformats.org/officeDocument/2006/relationships/slideLayout" Target="../slideLayouts/slideLayout63.xml"/><Relationship Id="rId7" Type="http://schemas.openxmlformats.org/officeDocument/2006/relationships/slideLayout" Target="../slideLayouts/slideLayout67.xml"/><Relationship Id="rId12" Type="http://schemas.openxmlformats.org/officeDocument/2006/relationships/slideLayout" Target="../slideLayouts/slideLayout72.xml"/><Relationship Id="rId2" Type="http://schemas.openxmlformats.org/officeDocument/2006/relationships/slideLayout" Target="../slideLayouts/slideLayout62.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5" Type="http://schemas.openxmlformats.org/officeDocument/2006/relationships/slideLayout" Target="../slideLayouts/slideLayout65.xml"/><Relationship Id="rId10" Type="http://schemas.openxmlformats.org/officeDocument/2006/relationships/slideLayout" Target="../slideLayouts/slideLayout70.xml"/><Relationship Id="rId4" Type="http://schemas.openxmlformats.org/officeDocument/2006/relationships/slideLayout" Target="../slideLayouts/slideLayout64.xml"/><Relationship Id="rId9" Type="http://schemas.openxmlformats.org/officeDocument/2006/relationships/slideLayout" Target="../slideLayouts/slideLayout6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4F79481-F15B-F995-BC17-A070B3E8F45F}"/>
              </a:ext>
            </a:extLst>
          </p:cNvPr>
          <p:cNvSpPr>
            <a:spLocks noChangeArrowheads="1"/>
          </p:cNvSpPr>
          <p:nvPr/>
        </p:nvSpPr>
        <p:spPr bwMode="ltGray">
          <a:xfrm>
            <a:off x="417513" y="1098550"/>
            <a:ext cx="438150" cy="47466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algn="ctr" eaLnBrk="1" hangingPunct="1">
              <a:buFontTx/>
              <a:buNone/>
              <a:defRPr/>
            </a:pPr>
            <a:endParaRPr kumimoji="1" lang="zh-CN" altLang="zh-CN" sz="2400"/>
          </a:p>
        </p:txBody>
      </p:sp>
      <p:sp>
        <p:nvSpPr>
          <p:cNvPr id="1027" name="Rectangle 3">
            <a:extLst>
              <a:ext uri="{FF2B5EF4-FFF2-40B4-BE49-F238E27FC236}">
                <a16:creationId xmlns:a16="http://schemas.microsoft.com/office/drawing/2014/main" id="{5C3BDC9B-F0A3-060A-F85B-E7D391E85BB8}"/>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algn="ctr" eaLnBrk="1" hangingPunct="1">
              <a:buFontTx/>
              <a:buNone/>
              <a:defRPr/>
            </a:pPr>
            <a:endParaRPr kumimoji="1" lang="zh-CN" altLang="zh-CN" sz="2400"/>
          </a:p>
        </p:txBody>
      </p:sp>
      <p:sp>
        <p:nvSpPr>
          <p:cNvPr id="1028" name="Rectangle 4">
            <a:extLst>
              <a:ext uri="{FF2B5EF4-FFF2-40B4-BE49-F238E27FC236}">
                <a16:creationId xmlns:a16="http://schemas.microsoft.com/office/drawing/2014/main" id="{48EFFC28-498C-D9E3-5AF6-D4115A18F7E9}"/>
              </a:ext>
            </a:extLst>
          </p:cNvPr>
          <p:cNvSpPr>
            <a:spLocks noChangeArrowheads="1"/>
          </p:cNvSpPr>
          <p:nvPr/>
        </p:nvSpPr>
        <p:spPr bwMode="ltGray">
          <a:xfrm>
            <a:off x="541338" y="1520825"/>
            <a:ext cx="422275" cy="474663"/>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algn="ctr" eaLnBrk="1" hangingPunct="1">
              <a:buFontTx/>
              <a:buNone/>
              <a:defRPr/>
            </a:pPr>
            <a:endParaRPr kumimoji="1" lang="zh-CN" altLang="zh-CN" sz="2400"/>
          </a:p>
        </p:txBody>
      </p:sp>
      <p:sp>
        <p:nvSpPr>
          <p:cNvPr id="1029" name="Rectangle 5">
            <a:extLst>
              <a:ext uri="{FF2B5EF4-FFF2-40B4-BE49-F238E27FC236}">
                <a16:creationId xmlns:a16="http://schemas.microsoft.com/office/drawing/2014/main" id="{6F17C37C-2CE9-69D2-666E-D68C23030C86}"/>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algn="ctr" eaLnBrk="1" hangingPunct="1">
              <a:buFontTx/>
              <a:buNone/>
              <a:defRPr/>
            </a:pPr>
            <a:endParaRPr kumimoji="1" lang="zh-CN" altLang="zh-CN" sz="2400"/>
          </a:p>
        </p:txBody>
      </p:sp>
      <p:sp>
        <p:nvSpPr>
          <p:cNvPr id="1030" name="Rectangle 6">
            <a:extLst>
              <a:ext uri="{FF2B5EF4-FFF2-40B4-BE49-F238E27FC236}">
                <a16:creationId xmlns:a16="http://schemas.microsoft.com/office/drawing/2014/main" id="{424AD0EA-2058-FF55-BAA8-15136D8DD99C}"/>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algn="ctr" eaLnBrk="1" hangingPunct="1">
              <a:buFontTx/>
              <a:buNone/>
              <a:defRPr/>
            </a:pPr>
            <a:endParaRPr kumimoji="1" lang="zh-CN" altLang="zh-CN" sz="2400"/>
          </a:p>
        </p:txBody>
      </p:sp>
      <p:sp>
        <p:nvSpPr>
          <p:cNvPr id="1031" name="Rectangle 7">
            <a:extLst>
              <a:ext uri="{FF2B5EF4-FFF2-40B4-BE49-F238E27FC236}">
                <a16:creationId xmlns:a16="http://schemas.microsoft.com/office/drawing/2014/main" id="{7935966C-AE4D-E658-8E37-292383C1C042}"/>
              </a:ext>
            </a:extLst>
          </p:cNvPr>
          <p:cNvSpPr>
            <a:spLocks noChangeArrowheads="1"/>
          </p:cNvSpPr>
          <p:nvPr/>
        </p:nvSpPr>
        <p:spPr bwMode="gray">
          <a:xfrm>
            <a:off x="762000" y="990600"/>
            <a:ext cx="31750" cy="1052513"/>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algn="ctr" eaLnBrk="1" hangingPunct="1">
              <a:buFontTx/>
              <a:buNone/>
              <a:defRPr/>
            </a:pPr>
            <a:endParaRPr kumimoji="1" lang="zh-CN" altLang="zh-CN" sz="2400"/>
          </a:p>
        </p:txBody>
      </p:sp>
      <p:sp>
        <p:nvSpPr>
          <p:cNvPr id="1032" name="Rectangle 8">
            <a:extLst>
              <a:ext uri="{FF2B5EF4-FFF2-40B4-BE49-F238E27FC236}">
                <a16:creationId xmlns:a16="http://schemas.microsoft.com/office/drawing/2014/main" id="{50893CCF-224B-5A2C-B8A5-618E1906E78C}"/>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algn="ctr" eaLnBrk="1" hangingPunct="1">
              <a:buFontTx/>
              <a:buNone/>
              <a:defRPr/>
            </a:pPr>
            <a:endParaRPr kumimoji="1" lang="zh-CN" altLang="zh-CN" sz="2400"/>
          </a:p>
        </p:txBody>
      </p:sp>
      <p:sp>
        <p:nvSpPr>
          <p:cNvPr id="1033" name="Rectangle 9">
            <a:extLst>
              <a:ext uri="{FF2B5EF4-FFF2-40B4-BE49-F238E27FC236}">
                <a16:creationId xmlns:a16="http://schemas.microsoft.com/office/drawing/2014/main" id="{A16B4740-A3A8-D450-1098-204E71062173}"/>
              </a:ext>
            </a:extLst>
          </p:cNvPr>
          <p:cNvSpPr>
            <a:spLocks noGrp="1" noChangeArrowheads="1"/>
          </p:cNvSpPr>
          <p:nvPr>
            <p:ph type="title" idx="4294967295"/>
          </p:nvPr>
        </p:nvSpPr>
        <p:spPr bwMode="auto">
          <a:xfrm>
            <a:off x="1150938" y="214313"/>
            <a:ext cx="7793037" cy="1462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zh-CN" altLang="en-US"/>
              <a:t>单击此处编辑母版标题样式</a:t>
            </a:r>
          </a:p>
        </p:txBody>
      </p:sp>
      <p:sp>
        <p:nvSpPr>
          <p:cNvPr id="1034" name="Rectangle 10">
            <a:extLst>
              <a:ext uri="{FF2B5EF4-FFF2-40B4-BE49-F238E27FC236}">
                <a16:creationId xmlns:a16="http://schemas.microsoft.com/office/drawing/2014/main" id="{4636C772-50D6-ACEE-3949-18C3B937BFE8}"/>
              </a:ext>
            </a:extLst>
          </p:cNvPr>
          <p:cNvSpPr>
            <a:spLocks noGrp="1" noChangeArrowheads="1"/>
          </p:cNvSpPr>
          <p:nvPr>
            <p:ph type="body" idx="4294967295"/>
          </p:nvPr>
        </p:nvSpPr>
        <p:spPr bwMode="auto">
          <a:xfrm>
            <a:off x="1182688" y="2017713"/>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20491" name="Rectangle 11">
            <a:extLst>
              <a:ext uri="{FF2B5EF4-FFF2-40B4-BE49-F238E27FC236}">
                <a16:creationId xmlns:a16="http://schemas.microsoft.com/office/drawing/2014/main" id="{2B0A79D3-608B-BCBE-273C-BDBE59447659}"/>
              </a:ext>
            </a:extLst>
          </p:cNvPr>
          <p:cNvSpPr>
            <a:spLocks noGrp="1" noChangeArrowheads="1"/>
          </p:cNvSpPr>
          <p:nvPr>
            <p:ph type="dt" sz="half" idx="2"/>
          </p:nvPr>
        </p:nvSpPr>
        <p:spPr bwMode="auto">
          <a:xfrm>
            <a:off x="1162050" y="6243638"/>
            <a:ext cx="1905000" cy="457200"/>
          </a:xfrm>
          <a:prstGeom prst="rect">
            <a:avLst/>
          </a:prstGeom>
          <a:noFill/>
          <a:ln w="9525">
            <a:noFill/>
            <a:miter lim="800000"/>
          </a:ln>
          <a:effectLst/>
        </p:spPr>
        <p:txBody>
          <a:bodyPr vert="horz" wrap="square" lIns="91440" tIns="45720" rIns="91440" bIns="45720" numCol="1" anchor="b" anchorCtr="0" compatLnSpc="1"/>
          <a:lstStyle>
            <a:lvl1pPr>
              <a:buFontTx/>
              <a:buNone/>
              <a:defRPr sz="1400"/>
            </a:lvl1pPr>
          </a:lstStyle>
          <a:p>
            <a:pPr>
              <a:defRPr/>
            </a:pPr>
            <a:endParaRPr lang="en-US" altLang="zh-CN"/>
          </a:p>
        </p:txBody>
      </p:sp>
      <p:sp>
        <p:nvSpPr>
          <p:cNvPr id="20492" name="Rectangle 12">
            <a:extLst>
              <a:ext uri="{FF2B5EF4-FFF2-40B4-BE49-F238E27FC236}">
                <a16:creationId xmlns:a16="http://schemas.microsoft.com/office/drawing/2014/main" id="{D907F10B-9772-4B01-61BA-5459698E85A1}"/>
              </a:ext>
            </a:extLst>
          </p:cNvPr>
          <p:cNvSpPr>
            <a:spLocks noGrp="1" noChangeArrowheads="1"/>
          </p:cNvSpPr>
          <p:nvPr>
            <p:ph type="ftr" sz="quarter" idx="3"/>
          </p:nvPr>
        </p:nvSpPr>
        <p:spPr bwMode="auto">
          <a:xfrm>
            <a:off x="3657600" y="6243638"/>
            <a:ext cx="2895600" cy="457200"/>
          </a:xfrm>
          <a:prstGeom prst="rect">
            <a:avLst/>
          </a:prstGeom>
          <a:noFill/>
          <a:ln w="9525">
            <a:noFill/>
            <a:miter lim="800000"/>
          </a:ln>
          <a:effectLst/>
        </p:spPr>
        <p:txBody>
          <a:bodyPr vert="horz" wrap="square" lIns="91440" tIns="45720" rIns="91440" bIns="45720" numCol="1" anchor="b" anchorCtr="0" compatLnSpc="1"/>
          <a:lstStyle>
            <a:lvl1pPr algn="ctr">
              <a:buFontTx/>
              <a:buNone/>
              <a:defRPr sz="1400"/>
            </a:lvl1pPr>
          </a:lstStyle>
          <a:p>
            <a:pPr>
              <a:defRPr/>
            </a:pPr>
            <a:endParaRPr lang="en-US" altLang="zh-CN"/>
          </a:p>
        </p:txBody>
      </p:sp>
      <p:sp>
        <p:nvSpPr>
          <p:cNvPr id="20493" name="Rectangle 13">
            <a:extLst>
              <a:ext uri="{FF2B5EF4-FFF2-40B4-BE49-F238E27FC236}">
                <a16:creationId xmlns:a16="http://schemas.microsoft.com/office/drawing/2014/main" id="{42FBDBEA-4A77-1C8A-CD74-0E3D1361433B}"/>
              </a:ext>
            </a:extLst>
          </p:cNvPr>
          <p:cNvSpPr>
            <a:spLocks noGrp="1" noChangeArrowheads="1"/>
          </p:cNvSpPr>
          <p:nvPr>
            <p:ph type="sldNum" sz="quarter" idx="4"/>
          </p:nvPr>
        </p:nvSpPr>
        <p:spPr bwMode="auto">
          <a:xfrm>
            <a:off x="7042150" y="6243638"/>
            <a:ext cx="1905000" cy="457200"/>
          </a:xfrm>
          <a:prstGeom prst="rect">
            <a:avLst/>
          </a:prstGeom>
          <a:noFill/>
          <a:ln w="9525">
            <a:noFill/>
            <a:miter lim="800000"/>
          </a:ln>
          <a:effectLst/>
        </p:spPr>
        <p:txBody>
          <a:bodyPr vert="horz" wrap="square" lIns="91440" tIns="45720" rIns="91440" bIns="45720" numCol="1" anchor="b" anchorCtr="0" compatLnSpc="1">
            <a:prstTxWarp prst="textNoShape">
              <a:avLst/>
            </a:prstTxWarp>
          </a:bodyPr>
          <a:lstStyle>
            <a:lvl1pPr algn="r">
              <a:defRPr sz="1400"/>
            </a:lvl1pPr>
          </a:lstStyle>
          <a:p>
            <a:fld id="{F7719165-A8DD-4986-962B-80A84EBD4E9F}" type="slidenum">
              <a:rPr lang="en-US" altLang="zh-CN"/>
              <a:pPr/>
              <a:t>‹#›</a:t>
            </a:fld>
            <a:endParaRPr lang="en-US" altLang="zh-CN"/>
          </a:p>
        </p:txBody>
      </p:sp>
      <p:pic>
        <p:nvPicPr>
          <p:cNvPr id="1038" name="图片 14">
            <a:extLst>
              <a:ext uri="{FF2B5EF4-FFF2-40B4-BE49-F238E27FC236}">
                <a16:creationId xmlns:a16="http://schemas.microsoft.com/office/drawing/2014/main" id="{04F079D7-CFB3-AE9E-9976-647BFD74400E}"/>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r="25000" b="5811"/>
          <a:stretch>
            <a:fillRect/>
          </a:stretch>
        </p:blipFill>
        <p:spPr bwMode="auto">
          <a:xfrm>
            <a:off x="0" y="0"/>
            <a:ext cx="9144000" cy="769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743" r:id="rId1"/>
    <p:sldLayoutId id="2147483744" r:id="rId2"/>
    <p:sldLayoutId id="2147483745" r:id="rId3"/>
    <p:sldLayoutId id="2147483728" r:id="rId4"/>
    <p:sldLayoutId id="2147483746" r:id="rId5"/>
    <p:sldLayoutId id="2147483747" r:id="rId6"/>
    <p:sldLayoutId id="2147483748" r:id="rId7"/>
    <p:sldLayoutId id="2147483749" r:id="rId8"/>
    <p:sldLayoutId id="2147483750" r:id="rId9"/>
    <p:sldLayoutId id="2147483727" r:id="rId10"/>
    <p:sldLayoutId id="2147483726" r:id="rId11"/>
    <p:sldLayoutId id="2147483751" r:id="rId12"/>
  </p:sldLayoutIdLst>
  <p:txStyles>
    <p:titleStyle>
      <a:lvl1pPr algn="l" rtl="0" eaLnBrk="0" fontAlgn="base" hangingPunct="0">
        <a:spcBef>
          <a:spcPct val="0"/>
        </a:spcBef>
        <a:spcAft>
          <a:spcPct val="0"/>
        </a:spcAft>
        <a:defRPr sz="44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Tahoma" panose="020B0604030504040204" pitchFamily="34" charset="0"/>
          <a:ea typeface="宋体" panose="02010600030101010101" pitchFamily="2" charset="-122"/>
        </a:defRPr>
      </a:lvl2pPr>
      <a:lvl3pPr algn="l" rtl="0" eaLnBrk="0" fontAlgn="base" hangingPunct="0">
        <a:spcBef>
          <a:spcPct val="0"/>
        </a:spcBef>
        <a:spcAft>
          <a:spcPct val="0"/>
        </a:spcAft>
        <a:defRPr sz="4400">
          <a:solidFill>
            <a:schemeClr val="tx2"/>
          </a:solidFill>
          <a:latin typeface="Tahoma" panose="020B0604030504040204" pitchFamily="34" charset="0"/>
          <a:ea typeface="宋体" panose="02010600030101010101" pitchFamily="2" charset="-122"/>
        </a:defRPr>
      </a:lvl3pPr>
      <a:lvl4pPr algn="l" rtl="0" eaLnBrk="0" fontAlgn="base" hangingPunct="0">
        <a:spcBef>
          <a:spcPct val="0"/>
        </a:spcBef>
        <a:spcAft>
          <a:spcPct val="0"/>
        </a:spcAft>
        <a:defRPr sz="4400">
          <a:solidFill>
            <a:schemeClr val="tx2"/>
          </a:solidFill>
          <a:latin typeface="Tahoma" panose="020B0604030504040204" pitchFamily="34" charset="0"/>
          <a:ea typeface="宋体" panose="02010600030101010101" pitchFamily="2" charset="-122"/>
        </a:defRPr>
      </a:lvl4pPr>
      <a:lvl5pPr algn="l" rtl="0" eaLnBrk="0" fontAlgn="base" hangingPunct="0">
        <a:spcBef>
          <a:spcPct val="0"/>
        </a:spcBef>
        <a:spcAft>
          <a:spcPct val="0"/>
        </a:spcAft>
        <a:defRPr sz="4400">
          <a:solidFill>
            <a:schemeClr val="tx2"/>
          </a:solidFill>
          <a:latin typeface="Tahoma" panose="020B0604030504040204" pitchFamily="34" charset="0"/>
          <a:ea typeface="宋体" panose="02010600030101010101" pitchFamily="2" charset="-122"/>
        </a:defRPr>
      </a:lvl5pPr>
      <a:lvl6pPr marL="457200" algn="l" rtl="0" fontAlgn="base">
        <a:spcBef>
          <a:spcPct val="0"/>
        </a:spcBef>
        <a:spcAft>
          <a:spcPct val="0"/>
        </a:spcAft>
        <a:defRPr sz="4400">
          <a:solidFill>
            <a:schemeClr val="tx2"/>
          </a:solidFill>
          <a:latin typeface="Tahoma" panose="020B0604030504040204" pitchFamily="34" charset="0"/>
          <a:ea typeface="宋体" panose="02010600030101010101" pitchFamily="2" charset="-122"/>
        </a:defRPr>
      </a:lvl6pPr>
      <a:lvl7pPr marL="914400" algn="l" rtl="0" fontAlgn="base">
        <a:spcBef>
          <a:spcPct val="0"/>
        </a:spcBef>
        <a:spcAft>
          <a:spcPct val="0"/>
        </a:spcAft>
        <a:defRPr sz="4400">
          <a:solidFill>
            <a:schemeClr val="tx2"/>
          </a:solidFill>
          <a:latin typeface="Tahoma" panose="020B0604030504040204" pitchFamily="34" charset="0"/>
          <a:ea typeface="宋体" panose="02010600030101010101" pitchFamily="2" charset="-122"/>
        </a:defRPr>
      </a:lvl7pPr>
      <a:lvl8pPr marL="1371600" algn="l" rtl="0" fontAlgn="base">
        <a:spcBef>
          <a:spcPct val="0"/>
        </a:spcBef>
        <a:spcAft>
          <a:spcPct val="0"/>
        </a:spcAft>
        <a:defRPr sz="4400">
          <a:solidFill>
            <a:schemeClr val="tx2"/>
          </a:solidFill>
          <a:latin typeface="Tahoma" panose="020B0604030504040204" pitchFamily="34" charset="0"/>
          <a:ea typeface="宋体" panose="02010600030101010101" pitchFamily="2" charset="-122"/>
        </a:defRPr>
      </a:lvl8pPr>
      <a:lvl9pPr marL="1828800" algn="l" rtl="0" fontAlgn="base">
        <a:spcBef>
          <a:spcPct val="0"/>
        </a:spcBef>
        <a:spcAft>
          <a:spcPct val="0"/>
        </a:spcAft>
        <a:defRPr sz="4400">
          <a:solidFill>
            <a:schemeClr val="tx2"/>
          </a:solidFill>
          <a:latin typeface="Tahoma" panose="020B060403050404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vl6pPr marL="2514600" indent="-228600" algn="l" rtl="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050" name="标题占位符 1">
            <a:extLst>
              <a:ext uri="{FF2B5EF4-FFF2-40B4-BE49-F238E27FC236}">
                <a16:creationId xmlns:a16="http://schemas.microsoft.com/office/drawing/2014/main" id="{B51632CD-4B3C-99FC-BE6B-F3750400B558}"/>
              </a:ext>
            </a:extLst>
          </p:cNvPr>
          <p:cNvSpPr>
            <a:spLocks noGrp="1" noChangeArrowheads="1"/>
          </p:cNvSpPr>
          <p:nvPr>
            <p:ph type="title" idx="4294967295"/>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2051" name="文本占位符 2">
            <a:extLst>
              <a:ext uri="{FF2B5EF4-FFF2-40B4-BE49-F238E27FC236}">
                <a16:creationId xmlns:a16="http://schemas.microsoft.com/office/drawing/2014/main" id="{5B4FC720-F962-AD11-B89F-F8DE475932DD}"/>
              </a:ext>
            </a:extLst>
          </p:cNvPr>
          <p:cNvSpPr>
            <a:spLocks noGrp="1" noChangeArrowheads="1"/>
          </p:cNvSpPr>
          <p:nvPr>
            <p:ph type="body" idx="4294967295"/>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169DD1DF-E4A1-9994-3E42-9741103C2DAC}"/>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buFontTx/>
              <a:buNone/>
              <a:defRPr sz="1200">
                <a:solidFill>
                  <a:prstClr val="black">
                    <a:tint val="75000"/>
                  </a:prstClr>
                </a:solidFill>
                <a:latin typeface="Calibri" panose="020F0502020204030204"/>
                <a:ea typeface="宋体" panose="02010600030101010101" pitchFamily="2" charset="-122"/>
              </a:defRPr>
            </a:lvl1pPr>
          </a:lstStyle>
          <a:p>
            <a:pPr>
              <a:defRPr/>
            </a:pPr>
            <a:endParaRPr lang="zh-CN" altLang="en-US"/>
          </a:p>
        </p:txBody>
      </p:sp>
      <p:sp>
        <p:nvSpPr>
          <p:cNvPr id="5" name="页脚占位符 4">
            <a:extLst>
              <a:ext uri="{FF2B5EF4-FFF2-40B4-BE49-F238E27FC236}">
                <a16:creationId xmlns:a16="http://schemas.microsoft.com/office/drawing/2014/main" id="{C92BC043-3FD3-421E-DDEE-911A04FD80B0}"/>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buFontTx/>
              <a:buNone/>
              <a:defRPr sz="1200">
                <a:solidFill>
                  <a:prstClr val="black">
                    <a:tint val="75000"/>
                  </a:prstClr>
                </a:solidFill>
                <a:latin typeface="Calibri" panose="020F0502020204030204"/>
                <a:ea typeface="宋体" panose="02010600030101010101" pitchFamily="2" charset="-122"/>
              </a:defRPr>
            </a:lvl1pPr>
          </a:lstStyle>
          <a:p>
            <a:pPr>
              <a:defRPr/>
            </a:pPr>
            <a:endParaRPr lang="zh-CN" altLang="en-US"/>
          </a:p>
        </p:txBody>
      </p:sp>
      <p:sp>
        <p:nvSpPr>
          <p:cNvPr id="6" name="灯片编号占位符 5">
            <a:extLst>
              <a:ext uri="{FF2B5EF4-FFF2-40B4-BE49-F238E27FC236}">
                <a16:creationId xmlns:a16="http://schemas.microsoft.com/office/drawing/2014/main" id="{63B87AC2-14F5-99FD-103A-F4394BFCDE28}"/>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anose="020F0502020204030204" pitchFamily="34" charset="0"/>
              </a:defRPr>
            </a:lvl1pPr>
          </a:lstStyle>
          <a:p>
            <a:fld id="{38217FD4-B792-47BC-9034-62BAB39E220B}" type="slidenum">
              <a:rPr lang="zh-CN" altLang="en-US"/>
              <a:pPr/>
              <a:t>‹#›</a:t>
            </a:fld>
            <a:endParaRPr lang="zh-CN" altLang="en-US">
              <a:latin typeface="Tahoma" panose="020B0604030504040204" pitchFamily="34" charset="0"/>
            </a:endParaRPr>
          </a:p>
        </p:txBody>
      </p:sp>
    </p:spTree>
  </p:cSld>
  <p:clrMap bg1="lt1" tx1="dk1" bg2="lt2" tx2="dk2" accent1="accent1" accent2="accent2" accent3="accent3" accent4="accent4" accent5="accent5" accent6="accent6" hlink="hlink" folHlink="folHlink"/>
  <p:sldLayoutIdLst>
    <p:sldLayoutId id="2147483752" r:id="rId1"/>
    <p:sldLayoutId id="2147483753" r:id="rId2"/>
    <p:sldLayoutId id="2147483754" r:id="rId3"/>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2pPr>
      <a:lvl3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3pPr>
      <a:lvl4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4pPr>
      <a:lvl5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5pPr>
      <a:lvl6pPr marL="4572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6pPr>
      <a:lvl7pPr marL="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7pPr>
      <a:lvl8pPr marL="13716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8pPr>
      <a:lvl9pPr marL="18288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BFF7CF1-DE3D-96F9-EF74-6F53973DC12A}"/>
              </a:ext>
            </a:extLst>
          </p:cNvPr>
          <p:cNvSpPr>
            <a:spLocks noChangeArrowheads="1"/>
          </p:cNvSpPr>
          <p:nvPr/>
        </p:nvSpPr>
        <p:spPr bwMode="ltGray">
          <a:xfrm>
            <a:off x="417513" y="1098550"/>
            <a:ext cx="438150" cy="47466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algn="ctr" eaLnBrk="1" hangingPunct="1">
              <a:buFontTx/>
              <a:buNone/>
              <a:defRPr/>
            </a:pPr>
            <a:endParaRPr kumimoji="1" lang="zh-CN" altLang="zh-CN" sz="2400"/>
          </a:p>
        </p:txBody>
      </p:sp>
      <p:sp>
        <p:nvSpPr>
          <p:cNvPr id="1027" name="Rectangle 3">
            <a:extLst>
              <a:ext uri="{FF2B5EF4-FFF2-40B4-BE49-F238E27FC236}">
                <a16:creationId xmlns:a16="http://schemas.microsoft.com/office/drawing/2014/main" id="{8DEDED27-B35E-22C3-AF4D-C4C94379E4E9}"/>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algn="ctr" eaLnBrk="1" hangingPunct="1">
              <a:buFontTx/>
              <a:buNone/>
              <a:defRPr/>
            </a:pPr>
            <a:endParaRPr kumimoji="1" lang="zh-CN" altLang="zh-CN" sz="2400"/>
          </a:p>
        </p:txBody>
      </p:sp>
      <p:sp>
        <p:nvSpPr>
          <p:cNvPr id="1028" name="Rectangle 4">
            <a:extLst>
              <a:ext uri="{FF2B5EF4-FFF2-40B4-BE49-F238E27FC236}">
                <a16:creationId xmlns:a16="http://schemas.microsoft.com/office/drawing/2014/main" id="{C145AF6C-A386-5C4B-C2C5-E57A0A8C9009}"/>
              </a:ext>
            </a:extLst>
          </p:cNvPr>
          <p:cNvSpPr>
            <a:spLocks noChangeArrowheads="1"/>
          </p:cNvSpPr>
          <p:nvPr/>
        </p:nvSpPr>
        <p:spPr bwMode="ltGray">
          <a:xfrm>
            <a:off x="541338" y="1520825"/>
            <a:ext cx="422275" cy="474663"/>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algn="ctr" eaLnBrk="1" hangingPunct="1">
              <a:buFontTx/>
              <a:buNone/>
              <a:defRPr/>
            </a:pPr>
            <a:endParaRPr kumimoji="1" lang="zh-CN" altLang="zh-CN" sz="2400"/>
          </a:p>
        </p:txBody>
      </p:sp>
      <p:sp>
        <p:nvSpPr>
          <p:cNvPr id="1029" name="Rectangle 5">
            <a:extLst>
              <a:ext uri="{FF2B5EF4-FFF2-40B4-BE49-F238E27FC236}">
                <a16:creationId xmlns:a16="http://schemas.microsoft.com/office/drawing/2014/main" id="{173B61BE-907F-8C04-3839-2077E786F568}"/>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algn="ctr" eaLnBrk="1" hangingPunct="1">
              <a:buFontTx/>
              <a:buNone/>
              <a:defRPr/>
            </a:pPr>
            <a:endParaRPr kumimoji="1" lang="zh-CN" altLang="zh-CN" sz="2400"/>
          </a:p>
        </p:txBody>
      </p:sp>
      <p:sp>
        <p:nvSpPr>
          <p:cNvPr id="1030" name="Rectangle 6">
            <a:extLst>
              <a:ext uri="{FF2B5EF4-FFF2-40B4-BE49-F238E27FC236}">
                <a16:creationId xmlns:a16="http://schemas.microsoft.com/office/drawing/2014/main" id="{B326D03B-D49D-1A2B-48E4-8653A04D2549}"/>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algn="ctr" eaLnBrk="1" hangingPunct="1">
              <a:buFontTx/>
              <a:buNone/>
              <a:defRPr/>
            </a:pPr>
            <a:endParaRPr kumimoji="1" lang="zh-CN" altLang="zh-CN" sz="2400"/>
          </a:p>
        </p:txBody>
      </p:sp>
      <p:sp>
        <p:nvSpPr>
          <p:cNvPr id="1031" name="Rectangle 7">
            <a:extLst>
              <a:ext uri="{FF2B5EF4-FFF2-40B4-BE49-F238E27FC236}">
                <a16:creationId xmlns:a16="http://schemas.microsoft.com/office/drawing/2014/main" id="{135A47E2-F7CE-29EA-0A3B-6E75FBBB5BAC}"/>
              </a:ext>
            </a:extLst>
          </p:cNvPr>
          <p:cNvSpPr>
            <a:spLocks noChangeArrowheads="1"/>
          </p:cNvSpPr>
          <p:nvPr/>
        </p:nvSpPr>
        <p:spPr bwMode="gray">
          <a:xfrm>
            <a:off x="762000" y="990600"/>
            <a:ext cx="31750" cy="1052513"/>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algn="ctr" eaLnBrk="1" hangingPunct="1">
              <a:buFontTx/>
              <a:buNone/>
              <a:defRPr/>
            </a:pPr>
            <a:endParaRPr kumimoji="1" lang="zh-CN" altLang="zh-CN" sz="2400"/>
          </a:p>
        </p:txBody>
      </p:sp>
      <p:sp>
        <p:nvSpPr>
          <p:cNvPr id="1032" name="Rectangle 8">
            <a:extLst>
              <a:ext uri="{FF2B5EF4-FFF2-40B4-BE49-F238E27FC236}">
                <a16:creationId xmlns:a16="http://schemas.microsoft.com/office/drawing/2014/main" id="{9D12C0FA-E60F-BF77-EA5F-9EB0CAA241E1}"/>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algn="ctr" eaLnBrk="1" hangingPunct="1">
              <a:buFontTx/>
              <a:buNone/>
              <a:defRPr/>
            </a:pPr>
            <a:endParaRPr kumimoji="1" lang="zh-CN" altLang="zh-CN" sz="2400"/>
          </a:p>
        </p:txBody>
      </p:sp>
      <p:sp>
        <p:nvSpPr>
          <p:cNvPr id="3081" name="Rectangle 9">
            <a:extLst>
              <a:ext uri="{FF2B5EF4-FFF2-40B4-BE49-F238E27FC236}">
                <a16:creationId xmlns:a16="http://schemas.microsoft.com/office/drawing/2014/main" id="{023C54C4-9B19-9385-0849-6C2D214D1C30}"/>
              </a:ext>
            </a:extLst>
          </p:cNvPr>
          <p:cNvSpPr>
            <a:spLocks noGrp="1" noChangeArrowheads="1"/>
          </p:cNvSpPr>
          <p:nvPr>
            <p:ph type="title" idx="4294967295"/>
          </p:nvPr>
        </p:nvSpPr>
        <p:spPr bwMode="auto">
          <a:xfrm>
            <a:off x="1150938" y="214313"/>
            <a:ext cx="7793037" cy="1462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zh-CN" altLang="en-US"/>
              <a:t>单击此处编辑母版标题样式</a:t>
            </a:r>
          </a:p>
        </p:txBody>
      </p:sp>
      <p:sp>
        <p:nvSpPr>
          <p:cNvPr id="3082" name="Rectangle 10">
            <a:extLst>
              <a:ext uri="{FF2B5EF4-FFF2-40B4-BE49-F238E27FC236}">
                <a16:creationId xmlns:a16="http://schemas.microsoft.com/office/drawing/2014/main" id="{D3F9C130-E84D-60CE-4EC7-DD73466B1E79}"/>
              </a:ext>
            </a:extLst>
          </p:cNvPr>
          <p:cNvSpPr>
            <a:spLocks noGrp="1" noChangeArrowheads="1"/>
          </p:cNvSpPr>
          <p:nvPr>
            <p:ph type="body" idx="4294967295"/>
          </p:nvPr>
        </p:nvSpPr>
        <p:spPr bwMode="auto">
          <a:xfrm>
            <a:off x="1182688" y="2017713"/>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20491" name="Rectangle 11">
            <a:extLst>
              <a:ext uri="{FF2B5EF4-FFF2-40B4-BE49-F238E27FC236}">
                <a16:creationId xmlns:a16="http://schemas.microsoft.com/office/drawing/2014/main" id="{7051EEFC-6D31-CCF1-B6EB-F38491FF708B}"/>
              </a:ext>
            </a:extLst>
          </p:cNvPr>
          <p:cNvSpPr>
            <a:spLocks noGrp="1" noChangeArrowheads="1"/>
          </p:cNvSpPr>
          <p:nvPr>
            <p:ph type="dt" sz="half" idx="2"/>
          </p:nvPr>
        </p:nvSpPr>
        <p:spPr bwMode="auto">
          <a:xfrm>
            <a:off x="1162050" y="6243638"/>
            <a:ext cx="1905000" cy="457200"/>
          </a:xfrm>
          <a:prstGeom prst="rect">
            <a:avLst/>
          </a:prstGeom>
          <a:noFill/>
          <a:ln w="9525">
            <a:noFill/>
            <a:miter lim="800000"/>
          </a:ln>
          <a:effectLst/>
        </p:spPr>
        <p:txBody>
          <a:bodyPr vert="horz" wrap="square" lIns="91440" tIns="45720" rIns="91440" bIns="45720" numCol="1" anchor="b" anchorCtr="0" compatLnSpc="1"/>
          <a:lstStyle>
            <a:lvl1pPr>
              <a:buFontTx/>
              <a:buNone/>
              <a:defRPr sz="1400"/>
            </a:lvl1pPr>
          </a:lstStyle>
          <a:p>
            <a:pPr>
              <a:defRPr/>
            </a:pPr>
            <a:endParaRPr lang="en-US" altLang="zh-CN"/>
          </a:p>
        </p:txBody>
      </p:sp>
      <p:sp>
        <p:nvSpPr>
          <p:cNvPr id="20492" name="Rectangle 12">
            <a:extLst>
              <a:ext uri="{FF2B5EF4-FFF2-40B4-BE49-F238E27FC236}">
                <a16:creationId xmlns:a16="http://schemas.microsoft.com/office/drawing/2014/main" id="{15AF2733-E135-EB30-A3DB-19C9C43E2CAF}"/>
              </a:ext>
            </a:extLst>
          </p:cNvPr>
          <p:cNvSpPr>
            <a:spLocks noGrp="1" noChangeArrowheads="1"/>
          </p:cNvSpPr>
          <p:nvPr>
            <p:ph type="ftr" sz="quarter" idx="3"/>
          </p:nvPr>
        </p:nvSpPr>
        <p:spPr bwMode="auto">
          <a:xfrm>
            <a:off x="3657600" y="6243638"/>
            <a:ext cx="2895600" cy="457200"/>
          </a:xfrm>
          <a:prstGeom prst="rect">
            <a:avLst/>
          </a:prstGeom>
          <a:noFill/>
          <a:ln w="9525">
            <a:noFill/>
            <a:miter lim="800000"/>
          </a:ln>
          <a:effectLst/>
        </p:spPr>
        <p:txBody>
          <a:bodyPr vert="horz" wrap="square" lIns="91440" tIns="45720" rIns="91440" bIns="45720" numCol="1" anchor="b" anchorCtr="0" compatLnSpc="1"/>
          <a:lstStyle>
            <a:lvl1pPr algn="ctr">
              <a:buFontTx/>
              <a:buNone/>
              <a:defRPr sz="1400"/>
            </a:lvl1pPr>
          </a:lstStyle>
          <a:p>
            <a:pPr>
              <a:defRPr/>
            </a:pPr>
            <a:endParaRPr lang="en-US" altLang="zh-CN"/>
          </a:p>
        </p:txBody>
      </p:sp>
      <p:sp>
        <p:nvSpPr>
          <p:cNvPr id="20493" name="Rectangle 13">
            <a:extLst>
              <a:ext uri="{FF2B5EF4-FFF2-40B4-BE49-F238E27FC236}">
                <a16:creationId xmlns:a16="http://schemas.microsoft.com/office/drawing/2014/main" id="{95B25DE8-B5B9-5C74-97F2-FEDC6E2D9634}"/>
              </a:ext>
            </a:extLst>
          </p:cNvPr>
          <p:cNvSpPr>
            <a:spLocks noGrp="1" noChangeArrowheads="1"/>
          </p:cNvSpPr>
          <p:nvPr>
            <p:ph type="sldNum" sz="quarter" idx="4"/>
          </p:nvPr>
        </p:nvSpPr>
        <p:spPr bwMode="auto">
          <a:xfrm>
            <a:off x="7042150" y="6243638"/>
            <a:ext cx="1905000" cy="457200"/>
          </a:xfrm>
          <a:prstGeom prst="rect">
            <a:avLst/>
          </a:prstGeom>
          <a:noFill/>
          <a:ln w="9525">
            <a:noFill/>
            <a:miter lim="800000"/>
          </a:ln>
          <a:effectLst/>
        </p:spPr>
        <p:txBody>
          <a:bodyPr vert="horz" wrap="square" lIns="91440" tIns="45720" rIns="91440" bIns="45720" numCol="1" anchor="b" anchorCtr="0" compatLnSpc="1">
            <a:prstTxWarp prst="textNoShape">
              <a:avLst/>
            </a:prstTxWarp>
          </a:bodyPr>
          <a:lstStyle>
            <a:lvl1pPr algn="r">
              <a:defRPr sz="1400"/>
            </a:lvl1pPr>
          </a:lstStyle>
          <a:p>
            <a:fld id="{4B6BFB29-A1CB-4498-B9A7-0FB879ECBD08}" type="slidenum">
              <a:rPr lang="en-US" altLang="zh-CN"/>
              <a:pPr/>
              <a:t>‹#›</a:t>
            </a:fld>
            <a:endParaRPr lang="en-US" altLang="zh-CN"/>
          </a:p>
        </p:txBody>
      </p:sp>
      <p:pic>
        <p:nvPicPr>
          <p:cNvPr id="3086" name="图片 14">
            <a:extLst>
              <a:ext uri="{FF2B5EF4-FFF2-40B4-BE49-F238E27FC236}">
                <a16:creationId xmlns:a16="http://schemas.microsoft.com/office/drawing/2014/main" id="{BC9BAB1F-58CF-BAA8-9917-F93C54FFD1A9}"/>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r="25000" b="5811"/>
          <a:stretch>
            <a:fillRect/>
          </a:stretch>
        </p:blipFill>
        <p:spPr bwMode="auto">
          <a:xfrm>
            <a:off x="0" y="0"/>
            <a:ext cx="9144000" cy="769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764" r:id="rId1"/>
    <p:sldLayoutId id="2147483765" r:id="rId2"/>
    <p:sldLayoutId id="2147483766" r:id="rId3"/>
    <p:sldLayoutId id="2147483767" r:id="rId4"/>
    <p:sldLayoutId id="2147483733" r:id="rId5"/>
    <p:sldLayoutId id="2147483768" r:id="rId6"/>
    <p:sldLayoutId id="2147483769" r:id="rId7"/>
    <p:sldLayoutId id="2147483732" r:id="rId8"/>
    <p:sldLayoutId id="2147483731" r:id="rId9"/>
    <p:sldLayoutId id="2147483730" r:id="rId10"/>
    <p:sldLayoutId id="2147483729" r:id="rId11"/>
    <p:sldLayoutId id="2147483770" r:id="rId12"/>
  </p:sldLayoutIdLst>
  <p:txStyles>
    <p:titleStyle>
      <a:lvl1pPr algn="l" rtl="0" eaLnBrk="0" fontAlgn="base" hangingPunct="0">
        <a:spcBef>
          <a:spcPct val="0"/>
        </a:spcBef>
        <a:spcAft>
          <a:spcPct val="0"/>
        </a:spcAft>
        <a:defRPr sz="44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Tahoma" panose="020B0604030504040204" pitchFamily="34" charset="0"/>
          <a:ea typeface="宋体" panose="02010600030101010101" pitchFamily="2" charset="-122"/>
        </a:defRPr>
      </a:lvl2pPr>
      <a:lvl3pPr algn="l" rtl="0" eaLnBrk="0" fontAlgn="base" hangingPunct="0">
        <a:spcBef>
          <a:spcPct val="0"/>
        </a:spcBef>
        <a:spcAft>
          <a:spcPct val="0"/>
        </a:spcAft>
        <a:defRPr sz="4400">
          <a:solidFill>
            <a:schemeClr val="tx2"/>
          </a:solidFill>
          <a:latin typeface="Tahoma" panose="020B0604030504040204" pitchFamily="34" charset="0"/>
          <a:ea typeface="宋体" panose="02010600030101010101" pitchFamily="2" charset="-122"/>
        </a:defRPr>
      </a:lvl3pPr>
      <a:lvl4pPr algn="l" rtl="0" eaLnBrk="0" fontAlgn="base" hangingPunct="0">
        <a:spcBef>
          <a:spcPct val="0"/>
        </a:spcBef>
        <a:spcAft>
          <a:spcPct val="0"/>
        </a:spcAft>
        <a:defRPr sz="4400">
          <a:solidFill>
            <a:schemeClr val="tx2"/>
          </a:solidFill>
          <a:latin typeface="Tahoma" panose="020B0604030504040204" pitchFamily="34" charset="0"/>
          <a:ea typeface="宋体" panose="02010600030101010101" pitchFamily="2" charset="-122"/>
        </a:defRPr>
      </a:lvl4pPr>
      <a:lvl5pPr algn="l" rtl="0" eaLnBrk="0" fontAlgn="base" hangingPunct="0">
        <a:spcBef>
          <a:spcPct val="0"/>
        </a:spcBef>
        <a:spcAft>
          <a:spcPct val="0"/>
        </a:spcAft>
        <a:defRPr sz="4400">
          <a:solidFill>
            <a:schemeClr val="tx2"/>
          </a:solidFill>
          <a:latin typeface="Tahoma" panose="020B0604030504040204" pitchFamily="34" charset="0"/>
          <a:ea typeface="宋体" panose="02010600030101010101" pitchFamily="2" charset="-122"/>
        </a:defRPr>
      </a:lvl5pPr>
      <a:lvl6pPr marL="457200" algn="l" rtl="0" fontAlgn="base">
        <a:spcBef>
          <a:spcPct val="0"/>
        </a:spcBef>
        <a:spcAft>
          <a:spcPct val="0"/>
        </a:spcAft>
        <a:defRPr sz="4400">
          <a:solidFill>
            <a:schemeClr val="tx2"/>
          </a:solidFill>
          <a:latin typeface="Tahoma" panose="020B0604030504040204" pitchFamily="34" charset="0"/>
          <a:ea typeface="宋体" panose="02010600030101010101" pitchFamily="2" charset="-122"/>
        </a:defRPr>
      </a:lvl6pPr>
      <a:lvl7pPr marL="914400" algn="l" rtl="0" fontAlgn="base">
        <a:spcBef>
          <a:spcPct val="0"/>
        </a:spcBef>
        <a:spcAft>
          <a:spcPct val="0"/>
        </a:spcAft>
        <a:defRPr sz="4400">
          <a:solidFill>
            <a:schemeClr val="tx2"/>
          </a:solidFill>
          <a:latin typeface="Tahoma" panose="020B0604030504040204" pitchFamily="34" charset="0"/>
          <a:ea typeface="宋体" panose="02010600030101010101" pitchFamily="2" charset="-122"/>
        </a:defRPr>
      </a:lvl7pPr>
      <a:lvl8pPr marL="1371600" algn="l" rtl="0" fontAlgn="base">
        <a:spcBef>
          <a:spcPct val="0"/>
        </a:spcBef>
        <a:spcAft>
          <a:spcPct val="0"/>
        </a:spcAft>
        <a:defRPr sz="4400">
          <a:solidFill>
            <a:schemeClr val="tx2"/>
          </a:solidFill>
          <a:latin typeface="Tahoma" panose="020B0604030504040204" pitchFamily="34" charset="0"/>
          <a:ea typeface="宋体" panose="02010600030101010101" pitchFamily="2" charset="-122"/>
        </a:defRPr>
      </a:lvl8pPr>
      <a:lvl9pPr marL="1828800" algn="l" rtl="0" fontAlgn="base">
        <a:spcBef>
          <a:spcPct val="0"/>
        </a:spcBef>
        <a:spcAft>
          <a:spcPct val="0"/>
        </a:spcAft>
        <a:defRPr sz="4400">
          <a:solidFill>
            <a:schemeClr val="tx2"/>
          </a:solidFill>
          <a:latin typeface="Tahoma" panose="020B060403050404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vl6pPr marL="2514600" indent="-228600" algn="l" rtl="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F8549B3-7293-A4A6-5CCB-05612C3E787D}"/>
              </a:ext>
            </a:extLst>
          </p:cNvPr>
          <p:cNvSpPr>
            <a:spLocks noChangeArrowheads="1"/>
          </p:cNvSpPr>
          <p:nvPr/>
        </p:nvSpPr>
        <p:spPr bwMode="ltGray">
          <a:xfrm>
            <a:off x="417513" y="1098550"/>
            <a:ext cx="438150" cy="47466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algn="ctr" eaLnBrk="1" hangingPunct="1">
              <a:buFontTx/>
              <a:buNone/>
              <a:defRPr/>
            </a:pPr>
            <a:endParaRPr kumimoji="1" lang="zh-CN" altLang="zh-CN" sz="2400"/>
          </a:p>
        </p:txBody>
      </p:sp>
      <p:sp>
        <p:nvSpPr>
          <p:cNvPr id="1027" name="Rectangle 3">
            <a:extLst>
              <a:ext uri="{FF2B5EF4-FFF2-40B4-BE49-F238E27FC236}">
                <a16:creationId xmlns:a16="http://schemas.microsoft.com/office/drawing/2014/main" id="{D727BC35-D5B8-7458-2540-8BAFDFE10A63}"/>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algn="ctr" eaLnBrk="1" hangingPunct="1">
              <a:buFontTx/>
              <a:buNone/>
              <a:defRPr/>
            </a:pPr>
            <a:endParaRPr kumimoji="1" lang="zh-CN" altLang="zh-CN" sz="2400"/>
          </a:p>
        </p:txBody>
      </p:sp>
      <p:sp>
        <p:nvSpPr>
          <p:cNvPr id="1028" name="Rectangle 4">
            <a:extLst>
              <a:ext uri="{FF2B5EF4-FFF2-40B4-BE49-F238E27FC236}">
                <a16:creationId xmlns:a16="http://schemas.microsoft.com/office/drawing/2014/main" id="{C7D0340B-616D-3F17-36F6-B6C484BE7B70}"/>
              </a:ext>
            </a:extLst>
          </p:cNvPr>
          <p:cNvSpPr>
            <a:spLocks noChangeArrowheads="1"/>
          </p:cNvSpPr>
          <p:nvPr/>
        </p:nvSpPr>
        <p:spPr bwMode="ltGray">
          <a:xfrm>
            <a:off x="541338" y="1520825"/>
            <a:ext cx="422275" cy="474663"/>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algn="ctr" eaLnBrk="1" hangingPunct="1">
              <a:buFontTx/>
              <a:buNone/>
              <a:defRPr/>
            </a:pPr>
            <a:endParaRPr kumimoji="1" lang="zh-CN" altLang="zh-CN" sz="2400"/>
          </a:p>
        </p:txBody>
      </p:sp>
      <p:sp>
        <p:nvSpPr>
          <p:cNvPr id="1029" name="Rectangle 5">
            <a:extLst>
              <a:ext uri="{FF2B5EF4-FFF2-40B4-BE49-F238E27FC236}">
                <a16:creationId xmlns:a16="http://schemas.microsoft.com/office/drawing/2014/main" id="{B8822CCD-4FF7-4FF0-7362-3F70051411A2}"/>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algn="ctr" eaLnBrk="1" hangingPunct="1">
              <a:buFontTx/>
              <a:buNone/>
              <a:defRPr/>
            </a:pPr>
            <a:endParaRPr kumimoji="1" lang="zh-CN" altLang="zh-CN" sz="2400"/>
          </a:p>
        </p:txBody>
      </p:sp>
      <p:sp>
        <p:nvSpPr>
          <p:cNvPr id="1030" name="Rectangle 6">
            <a:extLst>
              <a:ext uri="{FF2B5EF4-FFF2-40B4-BE49-F238E27FC236}">
                <a16:creationId xmlns:a16="http://schemas.microsoft.com/office/drawing/2014/main" id="{202B6127-B0E3-5017-9F5B-91F3C5408966}"/>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algn="ctr" eaLnBrk="1" hangingPunct="1">
              <a:buFontTx/>
              <a:buNone/>
              <a:defRPr/>
            </a:pPr>
            <a:endParaRPr kumimoji="1" lang="zh-CN" altLang="zh-CN" sz="2400"/>
          </a:p>
        </p:txBody>
      </p:sp>
      <p:sp>
        <p:nvSpPr>
          <p:cNvPr id="1031" name="Rectangle 7">
            <a:extLst>
              <a:ext uri="{FF2B5EF4-FFF2-40B4-BE49-F238E27FC236}">
                <a16:creationId xmlns:a16="http://schemas.microsoft.com/office/drawing/2014/main" id="{9E52741C-142B-E924-C4E1-E1293281FE4E}"/>
              </a:ext>
            </a:extLst>
          </p:cNvPr>
          <p:cNvSpPr>
            <a:spLocks noChangeArrowheads="1"/>
          </p:cNvSpPr>
          <p:nvPr/>
        </p:nvSpPr>
        <p:spPr bwMode="gray">
          <a:xfrm>
            <a:off x="762000" y="990600"/>
            <a:ext cx="31750" cy="1052513"/>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algn="ctr" eaLnBrk="1" hangingPunct="1">
              <a:buFontTx/>
              <a:buNone/>
              <a:defRPr/>
            </a:pPr>
            <a:endParaRPr kumimoji="1" lang="zh-CN" altLang="zh-CN" sz="2400"/>
          </a:p>
        </p:txBody>
      </p:sp>
      <p:sp>
        <p:nvSpPr>
          <p:cNvPr id="1032" name="Rectangle 8">
            <a:extLst>
              <a:ext uri="{FF2B5EF4-FFF2-40B4-BE49-F238E27FC236}">
                <a16:creationId xmlns:a16="http://schemas.microsoft.com/office/drawing/2014/main" id="{1C588182-49F4-6210-B763-E7047EC0B600}"/>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algn="ctr" eaLnBrk="1" hangingPunct="1">
              <a:buFontTx/>
              <a:buNone/>
              <a:defRPr/>
            </a:pPr>
            <a:endParaRPr kumimoji="1" lang="zh-CN" altLang="zh-CN" sz="2400"/>
          </a:p>
        </p:txBody>
      </p:sp>
      <p:sp>
        <p:nvSpPr>
          <p:cNvPr id="4105" name="Rectangle 9">
            <a:extLst>
              <a:ext uri="{FF2B5EF4-FFF2-40B4-BE49-F238E27FC236}">
                <a16:creationId xmlns:a16="http://schemas.microsoft.com/office/drawing/2014/main" id="{A465195F-0F03-E3B0-EA6D-C8C54ED59121}"/>
              </a:ext>
            </a:extLst>
          </p:cNvPr>
          <p:cNvSpPr>
            <a:spLocks noGrp="1" noChangeArrowheads="1"/>
          </p:cNvSpPr>
          <p:nvPr>
            <p:ph type="title" idx="4294967295"/>
          </p:nvPr>
        </p:nvSpPr>
        <p:spPr bwMode="auto">
          <a:xfrm>
            <a:off x="1150938" y="214313"/>
            <a:ext cx="7793037" cy="1462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zh-CN" altLang="en-US"/>
              <a:t>单击此处编辑母版标题样式</a:t>
            </a:r>
          </a:p>
        </p:txBody>
      </p:sp>
      <p:sp>
        <p:nvSpPr>
          <p:cNvPr id="4106" name="Rectangle 10">
            <a:extLst>
              <a:ext uri="{FF2B5EF4-FFF2-40B4-BE49-F238E27FC236}">
                <a16:creationId xmlns:a16="http://schemas.microsoft.com/office/drawing/2014/main" id="{DA662E1D-952C-9D59-D6E8-860103E23E3F}"/>
              </a:ext>
            </a:extLst>
          </p:cNvPr>
          <p:cNvSpPr>
            <a:spLocks noGrp="1" noChangeArrowheads="1"/>
          </p:cNvSpPr>
          <p:nvPr>
            <p:ph type="body" idx="4294967295"/>
          </p:nvPr>
        </p:nvSpPr>
        <p:spPr bwMode="auto">
          <a:xfrm>
            <a:off x="1182688" y="2017713"/>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20491" name="Rectangle 11">
            <a:extLst>
              <a:ext uri="{FF2B5EF4-FFF2-40B4-BE49-F238E27FC236}">
                <a16:creationId xmlns:a16="http://schemas.microsoft.com/office/drawing/2014/main" id="{9CF742EC-975B-C120-D3F5-D55534CD38E4}"/>
              </a:ext>
            </a:extLst>
          </p:cNvPr>
          <p:cNvSpPr>
            <a:spLocks noGrp="1" noChangeArrowheads="1"/>
          </p:cNvSpPr>
          <p:nvPr>
            <p:ph type="dt" sz="half" idx="2"/>
          </p:nvPr>
        </p:nvSpPr>
        <p:spPr bwMode="auto">
          <a:xfrm>
            <a:off x="1162050" y="6243638"/>
            <a:ext cx="1905000" cy="457200"/>
          </a:xfrm>
          <a:prstGeom prst="rect">
            <a:avLst/>
          </a:prstGeom>
          <a:noFill/>
          <a:ln w="9525">
            <a:noFill/>
            <a:miter lim="800000"/>
          </a:ln>
          <a:effectLst/>
        </p:spPr>
        <p:txBody>
          <a:bodyPr vert="horz" wrap="square" lIns="91440" tIns="45720" rIns="91440" bIns="45720" numCol="1" anchor="b" anchorCtr="0" compatLnSpc="1"/>
          <a:lstStyle>
            <a:lvl1pPr>
              <a:buFontTx/>
              <a:buNone/>
              <a:defRPr sz="1400"/>
            </a:lvl1pPr>
          </a:lstStyle>
          <a:p>
            <a:pPr>
              <a:defRPr/>
            </a:pPr>
            <a:endParaRPr lang="en-US" altLang="zh-CN"/>
          </a:p>
        </p:txBody>
      </p:sp>
      <p:sp>
        <p:nvSpPr>
          <p:cNvPr id="20492" name="Rectangle 12">
            <a:extLst>
              <a:ext uri="{FF2B5EF4-FFF2-40B4-BE49-F238E27FC236}">
                <a16:creationId xmlns:a16="http://schemas.microsoft.com/office/drawing/2014/main" id="{89B743E3-764A-50DC-68C7-D70FFFAC5D0C}"/>
              </a:ext>
            </a:extLst>
          </p:cNvPr>
          <p:cNvSpPr>
            <a:spLocks noGrp="1" noChangeArrowheads="1"/>
          </p:cNvSpPr>
          <p:nvPr>
            <p:ph type="ftr" sz="quarter" idx="3"/>
          </p:nvPr>
        </p:nvSpPr>
        <p:spPr bwMode="auto">
          <a:xfrm>
            <a:off x="3657600" y="6243638"/>
            <a:ext cx="2895600" cy="457200"/>
          </a:xfrm>
          <a:prstGeom prst="rect">
            <a:avLst/>
          </a:prstGeom>
          <a:noFill/>
          <a:ln w="9525">
            <a:noFill/>
            <a:miter lim="800000"/>
          </a:ln>
          <a:effectLst/>
        </p:spPr>
        <p:txBody>
          <a:bodyPr vert="horz" wrap="square" lIns="91440" tIns="45720" rIns="91440" bIns="45720" numCol="1" anchor="b" anchorCtr="0" compatLnSpc="1"/>
          <a:lstStyle>
            <a:lvl1pPr algn="ctr">
              <a:buFontTx/>
              <a:buNone/>
              <a:defRPr sz="1400"/>
            </a:lvl1pPr>
          </a:lstStyle>
          <a:p>
            <a:pPr>
              <a:defRPr/>
            </a:pPr>
            <a:endParaRPr lang="en-US" altLang="zh-CN"/>
          </a:p>
        </p:txBody>
      </p:sp>
      <p:sp>
        <p:nvSpPr>
          <p:cNvPr id="20493" name="Rectangle 13">
            <a:extLst>
              <a:ext uri="{FF2B5EF4-FFF2-40B4-BE49-F238E27FC236}">
                <a16:creationId xmlns:a16="http://schemas.microsoft.com/office/drawing/2014/main" id="{8CC2B765-421D-D798-DB2A-15FAB65E2FA3}"/>
              </a:ext>
            </a:extLst>
          </p:cNvPr>
          <p:cNvSpPr>
            <a:spLocks noGrp="1" noChangeArrowheads="1"/>
          </p:cNvSpPr>
          <p:nvPr>
            <p:ph type="sldNum" sz="quarter" idx="4"/>
          </p:nvPr>
        </p:nvSpPr>
        <p:spPr bwMode="auto">
          <a:xfrm>
            <a:off x="7042150" y="6243638"/>
            <a:ext cx="1905000" cy="457200"/>
          </a:xfrm>
          <a:prstGeom prst="rect">
            <a:avLst/>
          </a:prstGeom>
          <a:noFill/>
          <a:ln w="9525">
            <a:noFill/>
            <a:miter lim="800000"/>
          </a:ln>
          <a:effectLst/>
        </p:spPr>
        <p:txBody>
          <a:bodyPr vert="horz" wrap="square" lIns="91440" tIns="45720" rIns="91440" bIns="45720" numCol="1" anchor="b" anchorCtr="0" compatLnSpc="1">
            <a:prstTxWarp prst="textNoShape">
              <a:avLst/>
            </a:prstTxWarp>
          </a:bodyPr>
          <a:lstStyle>
            <a:lvl1pPr algn="r">
              <a:defRPr sz="1400"/>
            </a:lvl1pPr>
          </a:lstStyle>
          <a:p>
            <a:fld id="{936DBBEC-F157-4350-991A-9CB31A1942CC}" type="slidenum">
              <a:rPr lang="en-US" altLang="zh-CN"/>
              <a:pPr/>
              <a:t>‹#›</a:t>
            </a:fld>
            <a:endParaRPr lang="en-US" altLang="zh-CN"/>
          </a:p>
        </p:txBody>
      </p:sp>
      <p:pic>
        <p:nvPicPr>
          <p:cNvPr id="4110" name="图片 14">
            <a:extLst>
              <a:ext uri="{FF2B5EF4-FFF2-40B4-BE49-F238E27FC236}">
                <a16:creationId xmlns:a16="http://schemas.microsoft.com/office/drawing/2014/main" id="{B796AAD8-A138-ACD6-3A06-5F762AC651B8}"/>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r="25000" b="5811"/>
          <a:stretch>
            <a:fillRect/>
          </a:stretch>
        </p:blipFill>
        <p:spPr bwMode="auto">
          <a:xfrm>
            <a:off x="0" y="0"/>
            <a:ext cx="9144000" cy="769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771" r:id="rId1"/>
    <p:sldLayoutId id="2147483772" r:id="rId2"/>
    <p:sldLayoutId id="2147483773" r:id="rId3"/>
    <p:sldLayoutId id="2147483736" r:id="rId4"/>
    <p:sldLayoutId id="2147483774" r:id="rId5"/>
    <p:sldLayoutId id="2147483775" r:id="rId6"/>
    <p:sldLayoutId id="2147483776" r:id="rId7"/>
    <p:sldLayoutId id="2147483777" r:id="rId8"/>
    <p:sldLayoutId id="2147483778" r:id="rId9"/>
    <p:sldLayoutId id="2147483735" r:id="rId10"/>
    <p:sldLayoutId id="2147483734" r:id="rId11"/>
    <p:sldLayoutId id="2147483779" r:id="rId12"/>
  </p:sldLayoutIdLst>
  <p:txStyles>
    <p:titleStyle>
      <a:lvl1pPr algn="l" rtl="0" eaLnBrk="0" fontAlgn="base" hangingPunct="0">
        <a:spcBef>
          <a:spcPct val="0"/>
        </a:spcBef>
        <a:spcAft>
          <a:spcPct val="0"/>
        </a:spcAft>
        <a:defRPr sz="44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Tahoma" panose="020B0604030504040204" pitchFamily="34" charset="0"/>
          <a:ea typeface="宋体" panose="02010600030101010101" pitchFamily="2" charset="-122"/>
        </a:defRPr>
      </a:lvl2pPr>
      <a:lvl3pPr algn="l" rtl="0" eaLnBrk="0" fontAlgn="base" hangingPunct="0">
        <a:spcBef>
          <a:spcPct val="0"/>
        </a:spcBef>
        <a:spcAft>
          <a:spcPct val="0"/>
        </a:spcAft>
        <a:defRPr sz="4400">
          <a:solidFill>
            <a:schemeClr val="tx2"/>
          </a:solidFill>
          <a:latin typeface="Tahoma" panose="020B0604030504040204" pitchFamily="34" charset="0"/>
          <a:ea typeface="宋体" panose="02010600030101010101" pitchFamily="2" charset="-122"/>
        </a:defRPr>
      </a:lvl3pPr>
      <a:lvl4pPr algn="l" rtl="0" eaLnBrk="0" fontAlgn="base" hangingPunct="0">
        <a:spcBef>
          <a:spcPct val="0"/>
        </a:spcBef>
        <a:spcAft>
          <a:spcPct val="0"/>
        </a:spcAft>
        <a:defRPr sz="4400">
          <a:solidFill>
            <a:schemeClr val="tx2"/>
          </a:solidFill>
          <a:latin typeface="Tahoma" panose="020B0604030504040204" pitchFamily="34" charset="0"/>
          <a:ea typeface="宋体" panose="02010600030101010101" pitchFamily="2" charset="-122"/>
        </a:defRPr>
      </a:lvl4pPr>
      <a:lvl5pPr algn="l" rtl="0" eaLnBrk="0" fontAlgn="base" hangingPunct="0">
        <a:spcBef>
          <a:spcPct val="0"/>
        </a:spcBef>
        <a:spcAft>
          <a:spcPct val="0"/>
        </a:spcAft>
        <a:defRPr sz="4400">
          <a:solidFill>
            <a:schemeClr val="tx2"/>
          </a:solidFill>
          <a:latin typeface="Tahoma" panose="020B0604030504040204" pitchFamily="34" charset="0"/>
          <a:ea typeface="宋体" panose="02010600030101010101" pitchFamily="2" charset="-122"/>
        </a:defRPr>
      </a:lvl5pPr>
      <a:lvl6pPr marL="457200" algn="l" rtl="0" fontAlgn="base">
        <a:spcBef>
          <a:spcPct val="0"/>
        </a:spcBef>
        <a:spcAft>
          <a:spcPct val="0"/>
        </a:spcAft>
        <a:defRPr sz="4400">
          <a:solidFill>
            <a:schemeClr val="tx2"/>
          </a:solidFill>
          <a:latin typeface="Tahoma" panose="020B0604030504040204" pitchFamily="34" charset="0"/>
          <a:ea typeface="宋体" panose="02010600030101010101" pitchFamily="2" charset="-122"/>
        </a:defRPr>
      </a:lvl6pPr>
      <a:lvl7pPr marL="914400" algn="l" rtl="0" fontAlgn="base">
        <a:spcBef>
          <a:spcPct val="0"/>
        </a:spcBef>
        <a:spcAft>
          <a:spcPct val="0"/>
        </a:spcAft>
        <a:defRPr sz="4400">
          <a:solidFill>
            <a:schemeClr val="tx2"/>
          </a:solidFill>
          <a:latin typeface="Tahoma" panose="020B0604030504040204" pitchFamily="34" charset="0"/>
          <a:ea typeface="宋体" panose="02010600030101010101" pitchFamily="2" charset="-122"/>
        </a:defRPr>
      </a:lvl7pPr>
      <a:lvl8pPr marL="1371600" algn="l" rtl="0" fontAlgn="base">
        <a:spcBef>
          <a:spcPct val="0"/>
        </a:spcBef>
        <a:spcAft>
          <a:spcPct val="0"/>
        </a:spcAft>
        <a:defRPr sz="4400">
          <a:solidFill>
            <a:schemeClr val="tx2"/>
          </a:solidFill>
          <a:latin typeface="Tahoma" panose="020B0604030504040204" pitchFamily="34" charset="0"/>
          <a:ea typeface="宋体" panose="02010600030101010101" pitchFamily="2" charset="-122"/>
        </a:defRPr>
      </a:lvl8pPr>
      <a:lvl9pPr marL="1828800" algn="l" rtl="0" fontAlgn="base">
        <a:spcBef>
          <a:spcPct val="0"/>
        </a:spcBef>
        <a:spcAft>
          <a:spcPct val="0"/>
        </a:spcAft>
        <a:defRPr sz="4400">
          <a:solidFill>
            <a:schemeClr val="tx2"/>
          </a:solidFill>
          <a:latin typeface="Tahoma" panose="020B060403050404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vl6pPr marL="2514600" indent="-228600" algn="l" rtl="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8A3E75E-ED51-C873-9A50-7E87976EC361}"/>
              </a:ext>
            </a:extLst>
          </p:cNvPr>
          <p:cNvSpPr>
            <a:spLocks noChangeArrowheads="1"/>
          </p:cNvSpPr>
          <p:nvPr/>
        </p:nvSpPr>
        <p:spPr bwMode="ltGray">
          <a:xfrm>
            <a:off x="417513" y="1098550"/>
            <a:ext cx="438150" cy="47466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algn="ctr" eaLnBrk="1" hangingPunct="1">
              <a:buFontTx/>
              <a:buNone/>
              <a:defRPr/>
            </a:pPr>
            <a:endParaRPr kumimoji="1" lang="zh-CN" altLang="zh-CN" sz="2400"/>
          </a:p>
        </p:txBody>
      </p:sp>
      <p:sp>
        <p:nvSpPr>
          <p:cNvPr id="1027" name="Rectangle 3">
            <a:extLst>
              <a:ext uri="{FF2B5EF4-FFF2-40B4-BE49-F238E27FC236}">
                <a16:creationId xmlns:a16="http://schemas.microsoft.com/office/drawing/2014/main" id="{69F2D458-FE37-22C8-2E5B-8339381C0326}"/>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algn="ctr" eaLnBrk="1" hangingPunct="1">
              <a:buFontTx/>
              <a:buNone/>
              <a:defRPr/>
            </a:pPr>
            <a:endParaRPr kumimoji="1" lang="zh-CN" altLang="zh-CN" sz="2400"/>
          </a:p>
        </p:txBody>
      </p:sp>
      <p:sp>
        <p:nvSpPr>
          <p:cNvPr id="1028" name="Rectangle 4">
            <a:extLst>
              <a:ext uri="{FF2B5EF4-FFF2-40B4-BE49-F238E27FC236}">
                <a16:creationId xmlns:a16="http://schemas.microsoft.com/office/drawing/2014/main" id="{80D99E40-2D75-12B7-B018-6D2CCCA269A4}"/>
              </a:ext>
            </a:extLst>
          </p:cNvPr>
          <p:cNvSpPr>
            <a:spLocks noChangeArrowheads="1"/>
          </p:cNvSpPr>
          <p:nvPr/>
        </p:nvSpPr>
        <p:spPr bwMode="ltGray">
          <a:xfrm>
            <a:off x="541338" y="1520825"/>
            <a:ext cx="422275" cy="474663"/>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algn="ctr" eaLnBrk="1" hangingPunct="1">
              <a:buFontTx/>
              <a:buNone/>
              <a:defRPr/>
            </a:pPr>
            <a:endParaRPr kumimoji="1" lang="zh-CN" altLang="zh-CN" sz="2400"/>
          </a:p>
        </p:txBody>
      </p:sp>
      <p:sp>
        <p:nvSpPr>
          <p:cNvPr id="1029" name="Rectangle 5">
            <a:extLst>
              <a:ext uri="{FF2B5EF4-FFF2-40B4-BE49-F238E27FC236}">
                <a16:creationId xmlns:a16="http://schemas.microsoft.com/office/drawing/2014/main" id="{EB7A9910-F822-8E3B-18F0-7F88CD8A01AA}"/>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algn="ctr" eaLnBrk="1" hangingPunct="1">
              <a:buFontTx/>
              <a:buNone/>
              <a:defRPr/>
            </a:pPr>
            <a:endParaRPr kumimoji="1" lang="zh-CN" altLang="zh-CN" sz="2400"/>
          </a:p>
        </p:txBody>
      </p:sp>
      <p:sp>
        <p:nvSpPr>
          <p:cNvPr id="1030" name="Rectangle 6">
            <a:extLst>
              <a:ext uri="{FF2B5EF4-FFF2-40B4-BE49-F238E27FC236}">
                <a16:creationId xmlns:a16="http://schemas.microsoft.com/office/drawing/2014/main" id="{D9DA5553-3A06-08EB-9AF0-1F81414DC69D}"/>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algn="ctr" eaLnBrk="1" hangingPunct="1">
              <a:buFontTx/>
              <a:buNone/>
              <a:defRPr/>
            </a:pPr>
            <a:endParaRPr kumimoji="1" lang="zh-CN" altLang="zh-CN" sz="2400"/>
          </a:p>
        </p:txBody>
      </p:sp>
      <p:sp>
        <p:nvSpPr>
          <p:cNvPr id="1031" name="Rectangle 7">
            <a:extLst>
              <a:ext uri="{FF2B5EF4-FFF2-40B4-BE49-F238E27FC236}">
                <a16:creationId xmlns:a16="http://schemas.microsoft.com/office/drawing/2014/main" id="{06F0E25F-BE35-7E82-73FA-B3779FDF05CC}"/>
              </a:ext>
            </a:extLst>
          </p:cNvPr>
          <p:cNvSpPr>
            <a:spLocks noChangeArrowheads="1"/>
          </p:cNvSpPr>
          <p:nvPr/>
        </p:nvSpPr>
        <p:spPr bwMode="gray">
          <a:xfrm>
            <a:off x="762000" y="990600"/>
            <a:ext cx="31750" cy="1052513"/>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algn="ctr" eaLnBrk="1" hangingPunct="1">
              <a:buFontTx/>
              <a:buNone/>
              <a:defRPr/>
            </a:pPr>
            <a:endParaRPr kumimoji="1" lang="zh-CN" altLang="zh-CN" sz="2400"/>
          </a:p>
        </p:txBody>
      </p:sp>
      <p:sp>
        <p:nvSpPr>
          <p:cNvPr id="1032" name="Rectangle 8">
            <a:extLst>
              <a:ext uri="{FF2B5EF4-FFF2-40B4-BE49-F238E27FC236}">
                <a16:creationId xmlns:a16="http://schemas.microsoft.com/office/drawing/2014/main" id="{CD217E0D-CA37-5B94-AA67-0BA66E5F323A}"/>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algn="ctr" eaLnBrk="1" hangingPunct="1">
              <a:buFontTx/>
              <a:buNone/>
              <a:defRPr/>
            </a:pPr>
            <a:endParaRPr kumimoji="1" lang="zh-CN" altLang="zh-CN" sz="2400"/>
          </a:p>
        </p:txBody>
      </p:sp>
      <p:sp>
        <p:nvSpPr>
          <p:cNvPr id="5129" name="Rectangle 9">
            <a:extLst>
              <a:ext uri="{FF2B5EF4-FFF2-40B4-BE49-F238E27FC236}">
                <a16:creationId xmlns:a16="http://schemas.microsoft.com/office/drawing/2014/main" id="{9A44245D-9F1C-01C7-FBE1-055D0C75BCF2}"/>
              </a:ext>
            </a:extLst>
          </p:cNvPr>
          <p:cNvSpPr>
            <a:spLocks noGrp="1" noChangeArrowheads="1"/>
          </p:cNvSpPr>
          <p:nvPr>
            <p:ph type="title" idx="4294967295"/>
          </p:nvPr>
        </p:nvSpPr>
        <p:spPr bwMode="auto">
          <a:xfrm>
            <a:off x="1150938" y="214313"/>
            <a:ext cx="7793037" cy="1462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zh-CN" altLang="en-US"/>
              <a:t>单击此处编辑母版标题样式</a:t>
            </a:r>
          </a:p>
        </p:txBody>
      </p:sp>
      <p:sp>
        <p:nvSpPr>
          <p:cNvPr id="5130" name="Rectangle 10">
            <a:extLst>
              <a:ext uri="{FF2B5EF4-FFF2-40B4-BE49-F238E27FC236}">
                <a16:creationId xmlns:a16="http://schemas.microsoft.com/office/drawing/2014/main" id="{44DE760B-92D4-40A9-CBD4-BB1B0CD7CCD7}"/>
              </a:ext>
            </a:extLst>
          </p:cNvPr>
          <p:cNvSpPr>
            <a:spLocks noGrp="1" noChangeArrowheads="1"/>
          </p:cNvSpPr>
          <p:nvPr>
            <p:ph type="body" idx="4294967295"/>
          </p:nvPr>
        </p:nvSpPr>
        <p:spPr bwMode="auto">
          <a:xfrm>
            <a:off x="1182688" y="2017713"/>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20491" name="Rectangle 11">
            <a:extLst>
              <a:ext uri="{FF2B5EF4-FFF2-40B4-BE49-F238E27FC236}">
                <a16:creationId xmlns:a16="http://schemas.microsoft.com/office/drawing/2014/main" id="{9FC82AC4-233F-8AE3-D7B4-8CAC77DEE559}"/>
              </a:ext>
            </a:extLst>
          </p:cNvPr>
          <p:cNvSpPr>
            <a:spLocks noGrp="1" noChangeArrowheads="1"/>
          </p:cNvSpPr>
          <p:nvPr>
            <p:ph type="dt" sz="half" idx="2"/>
          </p:nvPr>
        </p:nvSpPr>
        <p:spPr bwMode="auto">
          <a:xfrm>
            <a:off x="1162050" y="6243638"/>
            <a:ext cx="1905000" cy="457200"/>
          </a:xfrm>
          <a:prstGeom prst="rect">
            <a:avLst/>
          </a:prstGeom>
          <a:noFill/>
          <a:ln w="9525">
            <a:noFill/>
            <a:miter lim="800000"/>
          </a:ln>
          <a:effectLst/>
        </p:spPr>
        <p:txBody>
          <a:bodyPr vert="horz" wrap="square" lIns="91440" tIns="45720" rIns="91440" bIns="45720" numCol="1" anchor="b" anchorCtr="0" compatLnSpc="1"/>
          <a:lstStyle>
            <a:lvl1pPr>
              <a:buFontTx/>
              <a:buNone/>
              <a:defRPr sz="1400"/>
            </a:lvl1pPr>
          </a:lstStyle>
          <a:p>
            <a:pPr>
              <a:defRPr/>
            </a:pPr>
            <a:endParaRPr lang="en-US" altLang="zh-CN"/>
          </a:p>
        </p:txBody>
      </p:sp>
      <p:sp>
        <p:nvSpPr>
          <p:cNvPr id="20492" name="Rectangle 12">
            <a:extLst>
              <a:ext uri="{FF2B5EF4-FFF2-40B4-BE49-F238E27FC236}">
                <a16:creationId xmlns:a16="http://schemas.microsoft.com/office/drawing/2014/main" id="{4E9FD5F8-0E26-15D5-D468-AB7946324524}"/>
              </a:ext>
            </a:extLst>
          </p:cNvPr>
          <p:cNvSpPr>
            <a:spLocks noGrp="1" noChangeArrowheads="1"/>
          </p:cNvSpPr>
          <p:nvPr>
            <p:ph type="ftr" sz="quarter" idx="3"/>
          </p:nvPr>
        </p:nvSpPr>
        <p:spPr bwMode="auto">
          <a:xfrm>
            <a:off x="3657600" y="6243638"/>
            <a:ext cx="2895600" cy="457200"/>
          </a:xfrm>
          <a:prstGeom prst="rect">
            <a:avLst/>
          </a:prstGeom>
          <a:noFill/>
          <a:ln w="9525">
            <a:noFill/>
            <a:miter lim="800000"/>
          </a:ln>
          <a:effectLst/>
        </p:spPr>
        <p:txBody>
          <a:bodyPr vert="horz" wrap="square" lIns="91440" tIns="45720" rIns="91440" bIns="45720" numCol="1" anchor="b" anchorCtr="0" compatLnSpc="1"/>
          <a:lstStyle>
            <a:lvl1pPr algn="ctr">
              <a:buFontTx/>
              <a:buNone/>
              <a:defRPr sz="1400"/>
            </a:lvl1pPr>
          </a:lstStyle>
          <a:p>
            <a:pPr>
              <a:defRPr/>
            </a:pPr>
            <a:endParaRPr lang="en-US" altLang="zh-CN"/>
          </a:p>
        </p:txBody>
      </p:sp>
      <p:sp>
        <p:nvSpPr>
          <p:cNvPr id="20493" name="Rectangle 13">
            <a:extLst>
              <a:ext uri="{FF2B5EF4-FFF2-40B4-BE49-F238E27FC236}">
                <a16:creationId xmlns:a16="http://schemas.microsoft.com/office/drawing/2014/main" id="{8D6AC6A3-19DB-E97D-49C9-D6DCE2D5BEB4}"/>
              </a:ext>
            </a:extLst>
          </p:cNvPr>
          <p:cNvSpPr>
            <a:spLocks noGrp="1" noChangeArrowheads="1"/>
          </p:cNvSpPr>
          <p:nvPr>
            <p:ph type="sldNum" sz="quarter" idx="4"/>
          </p:nvPr>
        </p:nvSpPr>
        <p:spPr bwMode="auto">
          <a:xfrm>
            <a:off x="7042150" y="6243638"/>
            <a:ext cx="1905000" cy="457200"/>
          </a:xfrm>
          <a:prstGeom prst="rect">
            <a:avLst/>
          </a:prstGeom>
          <a:noFill/>
          <a:ln w="9525">
            <a:noFill/>
            <a:miter lim="800000"/>
          </a:ln>
          <a:effectLst/>
        </p:spPr>
        <p:txBody>
          <a:bodyPr vert="horz" wrap="square" lIns="91440" tIns="45720" rIns="91440" bIns="45720" numCol="1" anchor="b" anchorCtr="0" compatLnSpc="1">
            <a:prstTxWarp prst="textNoShape">
              <a:avLst/>
            </a:prstTxWarp>
          </a:bodyPr>
          <a:lstStyle>
            <a:lvl1pPr algn="r">
              <a:defRPr sz="1400"/>
            </a:lvl1pPr>
          </a:lstStyle>
          <a:p>
            <a:fld id="{5E82E8E8-4411-4CE2-BA5A-C7289232A984}" type="slidenum">
              <a:rPr lang="en-US" altLang="zh-CN"/>
              <a:pPr/>
              <a:t>‹#›</a:t>
            </a:fld>
            <a:endParaRPr lang="en-US" altLang="zh-CN"/>
          </a:p>
        </p:txBody>
      </p:sp>
      <p:pic>
        <p:nvPicPr>
          <p:cNvPr id="5134" name="图片 14">
            <a:extLst>
              <a:ext uri="{FF2B5EF4-FFF2-40B4-BE49-F238E27FC236}">
                <a16:creationId xmlns:a16="http://schemas.microsoft.com/office/drawing/2014/main" id="{9485E468-06BF-F959-02B0-F7D61B883729}"/>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r="25000" b="5811"/>
          <a:stretch>
            <a:fillRect/>
          </a:stretch>
        </p:blipFill>
        <p:spPr bwMode="auto">
          <a:xfrm>
            <a:off x="0" y="0"/>
            <a:ext cx="9144000" cy="769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780" r:id="rId1"/>
    <p:sldLayoutId id="2147483781" r:id="rId2"/>
    <p:sldLayoutId id="2147483782" r:id="rId3"/>
    <p:sldLayoutId id="2147483739" r:id="rId4"/>
    <p:sldLayoutId id="2147483783" r:id="rId5"/>
    <p:sldLayoutId id="2147483784" r:id="rId6"/>
    <p:sldLayoutId id="2147483785" r:id="rId7"/>
    <p:sldLayoutId id="2147483786" r:id="rId8"/>
    <p:sldLayoutId id="2147483787" r:id="rId9"/>
    <p:sldLayoutId id="2147483738" r:id="rId10"/>
    <p:sldLayoutId id="2147483737" r:id="rId11"/>
    <p:sldLayoutId id="2147483788" r:id="rId12"/>
  </p:sldLayoutIdLst>
  <p:txStyles>
    <p:titleStyle>
      <a:lvl1pPr algn="l" rtl="0" eaLnBrk="0" fontAlgn="base" hangingPunct="0">
        <a:spcBef>
          <a:spcPct val="0"/>
        </a:spcBef>
        <a:spcAft>
          <a:spcPct val="0"/>
        </a:spcAft>
        <a:defRPr sz="44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Tahoma" panose="020B0604030504040204" pitchFamily="34" charset="0"/>
          <a:ea typeface="宋体" panose="02010600030101010101" pitchFamily="2" charset="-122"/>
        </a:defRPr>
      </a:lvl2pPr>
      <a:lvl3pPr algn="l" rtl="0" eaLnBrk="0" fontAlgn="base" hangingPunct="0">
        <a:spcBef>
          <a:spcPct val="0"/>
        </a:spcBef>
        <a:spcAft>
          <a:spcPct val="0"/>
        </a:spcAft>
        <a:defRPr sz="4400">
          <a:solidFill>
            <a:schemeClr val="tx2"/>
          </a:solidFill>
          <a:latin typeface="Tahoma" panose="020B0604030504040204" pitchFamily="34" charset="0"/>
          <a:ea typeface="宋体" panose="02010600030101010101" pitchFamily="2" charset="-122"/>
        </a:defRPr>
      </a:lvl3pPr>
      <a:lvl4pPr algn="l" rtl="0" eaLnBrk="0" fontAlgn="base" hangingPunct="0">
        <a:spcBef>
          <a:spcPct val="0"/>
        </a:spcBef>
        <a:spcAft>
          <a:spcPct val="0"/>
        </a:spcAft>
        <a:defRPr sz="4400">
          <a:solidFill>
            <a:schemeClr val="tx2"/>
          </a:solidFill>
          <a:latin typeface="Tahoma" panose="020B0604030504040204" pitchFamily="34" charset="0"/>
          <a:ea typeface="宋体" panose="02010600030101010101" pitchFamily="2" charset="-122"/>
        </a:defRPr>
      </a:lvl4pPr>
      <a:lvl5pPr algn="l" rtl="0" eaLnBrk="0" fontAlgn="base" hangingPunct="0">
        <a:spcBef>
          <a:spcPct val="0"/>
        </a:spcBef>
        <a:spcAft>
          <a:spcPct val="0"/>
        </a:spcAft>
        <a:defRPr sz="4400">
          <a:solidFill>
            <a:schemeClr val="tx2"/>
          </a:solidFill>
          <a:latin typeface="Tahoma" panose="020B0604030504040204" pitchFamily="34" charset="0"/>
          <a:ea typeface="宋体" panose="02010600030101010101" pitchFamily="2" charset="-122"/>
        </a:defRPr>
      </a:lvl5pPr>
      <a:lvl6pPr marL="457200" algn="l" rtl="0" fontAlgn="base">
        <a:spcBef>
          <a:spcPct val="0"/>
        </a:spcBef>
        <a:spcAft>
          <a:spcPct val="0"/>
        </a:spcAft>
        <a:defRPr sz="4400">
          <a:solidFill>
            <a:schemeClr val="tx2"/>
          </a:solidFill>
          <a:latin typeface="Tahoma" panose="020B0604030504040204" pitchFamily="34" charset="0"/>
          <a:ea typeface="宋体" panose="02010600030101010101" pitchFamily="2" charset="-122"/>
        </a:defRPr>
      </a:lvl6pPr>
      <a:lvl7pPr marL="914400" algn="l" rtl="0" fontAlgn="base">
        <a:spcBef>
          <a:spcPct val="0"/>
        </a:spcBef>
        <a:spcAft>
          <a:spcPct val="0"/>
        </a:spcAft>
        <a:defRPr sz="4400">
          <a:solidFill>
            <a:schemeClr val="tx2"/>
          </a:solidFill>
          <a:latin typeface="Tahoma" panose="020B0604030504040204" pitchFamily="34" charset="0"/>
          <a:ea typeface="宋体" panose="02010600030101010101" pitchFamily="2" charset="-122"/>
        </a:defRPr>
      </a:lvl7pPr>
      <a:lvl8pPr marL="1371600" algn="l" rtl="0" fontAlgn="base">
        <a:spcBef>
          <a:spcPct val="0"/>
        </a:spcBef>
        <a:spcAft>
          <a:spcPct val="0"/>
        </a:spcAft>
        <a:defRPr sz="4400">
          <a:solidFill>
            <a:schemeClr val="tx2"/>
          </a:solidFill>
          <a:latin typeface="Tahoma" panose="020B0604030504040204" pitchFamily="34" charset="0"/>
          <a:ea typeface="宋体" panose="02010600030101010101" pitchFamily="2" charset="-122"/>
        </a:defRPr>
      </a:lvl8pPr>
      <a:lvl9pPr marL="1828800" algn="l" rtl="0" fontAlgn="base">
        <a:spcBef>
          <a:spcPct val="0"/>
        </a:spcBef>
        <a:spcAft>
          <a:spcPct val="0"/>
        </a:spcAft>
        <a:defRPr sz="4400">
          <a:solidFill>
            <a:schemeClr val="tx2"/>
          </a:solidFill>
          <a:latin typeface="Tahoma" panose="020B060403050404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vl6pPr marL="2514600" indent="-228600" algn="l" rtl="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E49E6B4-B5E9-5536-63CD-1476956BAB6F}"/>
              </a:ext>
            </a:extLst>
          </p:cNvPr>
          <p:cNvSpPr>
            <a:spLocks noChangeArrowheads="1"/>
          </p:cNvSpPr>
          <p:nvPr/>
        </p:nvSpPr>
        <p:spPr bwMode="ltGray">
          <a:xfrm>
            <a:off x="417513" y="1098550"/>
            <a:ext cx="438150" cy="47466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algn="ctr" eaLnBrk="1" hangingPunct="1">
              <a:buFontTx/>
              <a:buNone/>
              <a:defRPr/>
            </a:pPr>
            <a:endParaRPr kumimoji="1" lang="zh-CN" altLang="zh-CN" sz="2400"/>
          </a:p>
        </p:txBody>
      </p:sp>
      <p:sp>
        <p:nvSpPr>
          <p:cNvPr id="1027" name="Rectangle 3">
            <a:extLst>
              <a:ext uri="{FF2B5EF4-FFF2-40B4-BE49-F238E27FC236}">
                <a16:creationId xmlns:a16="http://schemas.microsoft.com/office/drawing/2014/main" id="{537476FD-0EA5-C0DD-8062-E4CF820A0805}"/>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algn="ctr" eaLnBrk="1" hangingPunct="1">
              <a:buFontTx/>
              <a:buNone/>
              <a:defRPr/>
            </a:pPr>
            <a:endParaRPr kumimoji="1" lang="zh-CN" altLang="zh-CN" sz="2400"/>
          </a:p>
        </p:txBody>
      </p:sp>
      <p:sp>
        <p:nvSpPr>
          <p:cNvPr id="1028" name="Rectangle 4">
            <a:extLst>
              <a:ext uri="{FF2B5EF4-FFF2-40B4-BE49-F238E27FC236}">
                <a16:creationId xmlns:a16="http://schemas.microsoft.com/office/drawing/2014/main" id="{A239E5F1-EB6F-D3FE-81A5-4FAED34E2DC9}"/>
              </a:ext>
            </a:extLst>
          </p:cNvPr>
          <p:cNvSpPr>
            <a:spLocks noChangeArrowheads="1"/>
          </p:cNvSpPr>
          <p:nvPr/>
        </p:nvSpPr>
        <p:spPr bwMode="ltGray">
          <a:xfrm>
            <a:off x="541338" y="1520825"/>
            <a:ext cx="422275" cy="474663"/>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algn="ctr" eaLnBrk="1" hangingPunct="1">
              <a:buFontTx/>
              <a:buNone/>
              <a:defRPr/>
            </a:pPr>
            <a:endParaRPr kumimoji="1" lang="zh-CN" altLang="zh-CN" sz="2400"/>
          </a:p>
        </p:txBody>
      </p:sp>
      <p:sp>
        <p:nvSpPr>
          <p:cNvPr id="1029" name="Rectangle 5">
            <a:extLst>
              <a:ext uri="{FF2B5EF4-FFF2-40B4-BE49-F238E27FC236}">
                <a16:creationId xmlns:a16="http://schemas.microsoft.com/office/drawing/2014/main" id="{8B8C1A93-7982-D6D8-E423-38BCC65DEA19}"/>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algn="ctr" eaLnBrk="1" hangingPunct="1">
              <a:buFontTx/>
              <a:buNone/>
              <a:defRPr/>
            </a:pPr>
            <a:endParaRPr kumimoji="1" lang="zh-CN" altLang="zh-CN" sz="2400"/>
          </a:p>
        </p:txBody>
      </p:sp>
      <p:sp>
        <p:nvSpPr>
          <p:cNvPr id="1030" name="Rectangle 6">
            <a:extLst>
              <a:ext uri="{FF2B5EF4-FFF2-40B4-BE49-F238E27FC236}">
                <a16:creationId xmlns:a16="http://schemas.microsoft.com/office/drawing/2014/main" id="{60A91781-29C1-F34D-2620-068EDE99BC18}"/>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algn="ctr" eaLnBrk="1" hangingPunct="1">
              <a:buFontTx/>
              <a:buNone/>
              <a:defRPr/>
            </a:pPr>
            <a:endParaRPr kumimoji="1" lang="zh-CN" altLang="zh-CN" sz="2400"/>
          </a:p>
        </p:txBody>
      </p:sp>
      <p:sp>
        <p:nvSpPr>
          <p:cNvPr id="1031" name="Rectangle 7">
            <a:extLst>
              <a:ext uri="{FF2B5EF4-FFF2-40B4-BE49-F238E27FC236}">
                <a16:creationId xmlns:a16="http://schemas.microsoft.com/office/drawing/2014/main" id="{3FC9B2DF-4249-9690-2953-D9D5161A9262}"/>
              </a:ext>
            </a:extLst>
          </p:cNvPr>
          <p:cNvSpPr>
            <a:spLocks noChangeArrowheads="1"/>
          </p:cNvSpPr>
          <p:nvPr/>
        </p:nvSpPr>
        <p:spPr bwMode="gray">
          <a:xfrm>
            <a:off x="762000" y="990600"/>
            <a:ext cx="31750" cy="1052513"/>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algn="ctr" eaLnBrk="1" hangingPunct="1">
              <a:buFontTx/>
              <a:buNone/>
              <a:defRPr/>
            </a:pPr>
            <a:endParaRPr kumimoji="1" lang="zh-CN" altLang="zh-CN" sz="2400"/>
          </a:p>
        </p:txBody>
      </p:sp>
      <p:sp>
        <p:nvSpPr>
          <p:cNvPr id="1032" name="Rectangle 8">
            <a:extLst>
              <a:ext uri="{FF2B5EF4-FFF2-40B4-BE49-F238E27FC236}">
                <a16:creationId xmlns:a16="http://schemas.microsoft.com/office/drawing/2014/main" id="{2D8342DF-2C5E-374D-747F-384E1022EEFB}"/>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algn="ctr" eaLnBrk="1" hangingPunct="1">
              <a:buFontTx/>
              <a:buNone/>
              <a:defRPr/>
            </a:pPr>
            <a:endParaRPr kumimoji="1" lang="zh-CN" altLang="zh-CN" sz="2400"/>
          </a:p>
        </p:txBody>
      </p:sp>
      <p:sp>
        <p:nvSpPr>
          <p:cNvPr id="6153" name="Rectangle 9">
            <a:extLst>
              <a:ext uri="{FF2B5EF4-FFF2-40B4-BE49-F238E27FC236}">
                <a16:creationId xmlns:a16="http://schemas.microsoft.com/office/drawing/2014/main" id="{4B7F31AB-EE99-27EC-25DD-0A9BAC4684F3}"/>
              </a:ext>
            </a:extLst>
          </p:cNvPr>
          <p:cNvSpPr>
            <a:spLocks noGrp="1" noChangeArrowheads="1"/>
          </p:cNvSpPr>
          <p:nvPr>
            <p:ph type="title" idx="4294967295"/>
          </p:nvPr>
        </p:nvSpPr>
        <p:spPr bwMode="auto">
          <a:xfrm>
            <a:off x="1150938" y="214313"/>
            <a:ext cx="7793037" cy="1462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zh-CN" altLang="en-US"/>
              <a:t>单击此处编辑母版标题样式</a:t>
            </a:r>
          </a:p>
        </p:txBody>
      </p:sp>
      <p:sp>
        <p:nvSpPr>
          <p:cNvPr id="6154" name="Rectangle 10">
            <a:extLst>
              <a:ext uri="{FF2B5EF4-FFF2-40B4-BE49-F238E27FC236}">
                <a16:creationId xmlns:a16="http://schemas.microsoft.com/office/drawing/2014/main" id="{FD3809C3-CC43-7DF8-E13D-DEE018487821}"/>
              </a:ext>
            </a:extLst>
          </p:cNvPr>
          <p:cNvSpPr>
            <a:spLocks noGrp="1" noChangeArrowheads="1"/>
          </p:cNvSpPr>
          <p:nvPr>
            <p:ph type="body" idx="4294967295"/>
          </p:nvPr>
        </p:nvSpPr>
        <p:spPr bwMode="auto">
          <a:xfrm>
            <a:off x="1182688" y="2017713"/>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20491" name="Rectangle 11">
            <a:extLst>
              <a:ext uri="{FF2B5EF4-FFF2-40B4-BE49-F238E27FC236}">
                <a16:creationId xmlns:a16="http://schemas.microsoft.com/office/drawing/2014/main" id="{9F7D58ED-7115-441A-2D5F-E8D99FCC665B}"/>
              </a:ext>
            </a:extLst>
          </p:cNvPr>
          <p:cNvSpPr>
            <a:spLocks noGrp="1" noChangeArrowheads="1"/>
          </p:cNvSpPr>
          <p:nvPr>
            <p:ph type="dt" sz="half" idx="2"/>
          </p:nvPr>
        </p:nvSpPr>
        <p:spPr bwMode="auto">
          <a:xfrm>
            <a:off x="1162050" y="6243638"/>
            <a:ext cx="1905000" cy="457200"/>
          </a:xfrm>
          <a:prstGeom prst="rect">
            <a:avLst/>
          </a:prstGeom>
          <a:noFill/>
          <a:ln w="9525">
            <a:noFill/>
            <a:miter lim="800000"/>
          </a:ln>
          <a:effectLst/>
        </p:spPr>
        <p:txBody>
          <a:bodyPr vert="horz" wrap="square" lIns="91440" tIns="45720" rIns="91440" bIns="45720" numCol="1" anchor="b" anchorCtr="0" compatLnSpc="1"/>
          <a:lstStyle>
            <a:lvl1pPr>
              <a:buFontTx/>
              <a:buNone/>
              <a:defRPr sz="1400"/>
            </a:lvl1pPr>
          </a:lstStyle>
          <a:p>
            <a:pPr>
              <a:defRPr/>
            </a:pPr>
            <a:endParaRPr lang="en-US" altLang="zh-CN"/>
          </a:p>
        </p:txBody>
      </p:sp>
      <p:sp>
        <p:nvSpPr>
          <p:cNvPr id="20492" name="Rectangle 12">
            <a:extLst>
              <a:ext uri="{FF2B5EF4-FFF2-40B4-BE49-F238E27FC236}">
                <a16:creationId xmlns:a16="http://schemas.microsoft.com/office/drawing/2014/main" id="{73BB3063-B9FF-D736-E7FF-22ECCA87E0B5}"/>
              </a:ext>
            </a:extLst>
          </p:cNvPr>
          <p:cNvSpPr>
            <a:spLocks noGrp="1" noChangeArrowheads="1"/>
          </p:cNvSpPr>
          <p:nvPr>
            <p:ph type="ftr" sz="quarter" idx="3"/>
          </p:nvPr>
        </p:nvSpPr>
        <p:spPr bwMode="auto">
          <a:xfrm>
            <a:off x="3657600" y="6243638"/>
            <a:ext cx="2895600" cy="457200"/>
          </a:xfrm>
          <a:prstGeom prst="rect">
            <a:avLst/>
          </a:prstGeom>
          <a:noFill/>
          <a:ln w="9525">
            <a:noFill/>
            <a:miter lim="800000"/>
          </a:ln>
          <a:effectLst/>
        </p:spPr>
        <p:txBody>
          <a:bodyPr vert="horz" wrap="square" lIns="91440" tIns="45720" rIns="91440" bIns="45720" numCol="1" anchor="b" anchorCtr="0" compatLnSpc="1"/>
          <a:lstStyle>
            <a:lvl1pPr algn="ctr">
              <a:buFontTx/>
              <a:buNone/>
              <a:defRPr sz="1400"/>
            </a:lvl1pPr>
          </a:lstStyle>
          <a:p>
            <a:pPr>
              <a:defRPr/>
            </a:pPr>
            <a:endParaRPr lang="en-US" altLang="zh-CN"/>
          </a:p>
        </p:txBody>
      </p:sp>
      <p:sp>
        <p:nvSpPr>
          <p:cNvPr id="20493" name="Rectangle 13">
            <a:extLst>
              <a:ext uri="{FF2B5EF4-FFF2-40B4-BE49-F238E27FC236}">
                <a16:creationId xmlns:a16="http://schemas.microsoft.com/office/drawing/2014/main" id="{16EA910E-0A99-D173-678E-58D0F9C6B633}"/>
              </a:ext>
            </a:extLst>
          </p:cNvPr>
          <p:cNvSpPr>
            <a:spLocks noGrp="1" noChangeArrowheads="1"/>
          </p:cNvSpPr>
          <p:nvPr>
            <p:ph type="sldNum" sz="quarter" idx="4"/>
          </p:nvPr>
        </p:nvSpPr>
        <p:spPr bwMode="auto">
          <a:xfrm>
            <a:off x="7042150" y="6243638"/>
            <a:ext cx="1905000" cy="457200"/>
          </a:xfrm>
          <a:prstGeom prst="rect">
            <a:avLst/>
          </a:prstGeom>
          <a:noFill/>
          <a:ln w="9525">
            <a:noFill/>
            <a:miter lim="800000"/>
          </a:ln>
          <a:effectLst/>
        </p:spPr>
        <p:txBody>
          <a:bodyPr vert="horz" wrap="square" lIns="91440" tIns="45720" rIns="91440" bIns="45720" numCol="1" anchor="b" anchorCtr="0" compatLnSpc="1">
            <a:prstTxWarp prst="textNoShape">
              <a:avLst/>
            </a:prstTxWarp>
          </a:bodyPr>
          <a:lstStyle>
            <a:lvl1pPr algn="r">
              <a:defRPr sz="1400"/>
            </a:lvl1pPr>
          </a:lstStyle>
          <a:p>
            <a:fld id="{BFD6F4D8-9497-423A-9A89-9ECD787B6691}" type="slidenum">
              <a:rPr lang="en-US" altLang="zh-CN"/>
              <a:pPr/>
              <a:t>‹#›</a:t>
            </a:fld>
            <a:endParaRPr lang="en-US" altLang="zh-CN"/>
          </a:p>
        </p:txBody>
      </p:sp>
      <p:pic>
        <p:nvPicPr>
          <p:cNvPr id="6158" name="图片 14">
            <a:extLst>
              <a:ext uri="{FF2B5EF4-FFF2-40B4-BE49-F238E27FC236}">
                <a16:creationId xmlns:a16="http://schemas.microsoft.com/office/drawing/2014/main" id="{9472FEFD-039A-78BA-E44F-568CB8422170}"/>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r="25000" b="5811"/>
          <a:stretch>
            <a:fillRect/>
          </a:stretch>
        </p:blipFill>
        <p:spPr bwMode="auto">
          <a:xfrm>
            <a:off x="0" y="0"/>
            <a:ext cx="9144000" cy="769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789" r:id="rId1"/>
    <p:sldLayoutId id="2147483790" r:id="rId2"/>
    <p:sldLayoutId id="2147483791" r:id="rId3"/>
    <p:sldLayoutId id="2147483742" r:id="rId4"/>
    <p:sldLayoutId id="2147483792" r:id="rId5"/>
    <p:sldLayoutId id="2147483793" r:id="rId6"/>
    <p:sldLayoutId id="2147483794" r:id="rId7"/>
    <p:sldLayoutId id="2147483795" r:id="rId8"/>
    <p:sldLayoutId id="2147483796" r:id="rId9"/>
    <p:sldLayoutId id="2147483741" r:id="rId10"/>
    <p:sldLayoutId id="2147483740" r:id="rId11"/>
    <p:sldLayoutId id="2147483797" r:id="rId12"/>
  </p:sldLayoutIdLst>
  <p:txStyles>
    <p:titleStyle>
      <a:lvl1pPr algn="l" rtl="0" eaLnBrk="0" fontAlgn="base" hangingPunct="0">
        <a:spcBef>
          <a:spcPct val="0"/>
        </a:spcBef>
        <a:spcAft>
          <a:spcPct val="0"/>
        </a:spcAft>
        <a:defRPr sz="44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Tahoma" panose="020B0604030504040204" pitchFamily="34" charset="0"/>
          <a:ea typeface="宋体" panose="02010600030101010101" pitchFamily="2" charset="-122"/>
        </a:defRPr>
      </a:lvl2pPr>
      <a:lvl3pPr algn="l" rtl="0" eaLnBrk="0" fontAlgn="base" hangingPunct="0">
        <a:spcBef>
          <a:spcPct val="0"/>
        </a:spcBef>
        <a:spcAft>
          <a:spcPct val="0"/>
        </a:spcAft>
        <a:defRPr sz="4400">
          <a:solidFill>
            <a:schemeClr val="tx2"/>
          </a:solidFill>
          <a:latin typeface="Tahoma" panose="020B0604030504040204" pitchFamily="34" charset="0"/>
          <a:ea typeface="宋体" panose="02010600030101010101" pitchFamily="2" charset="-122"/>
        </a:defRPr>
      </a:lvl3pPr>
      <a:lvl4pPr algn="l" rtl="0" eaLnBrk="0" fontAlgn="base" hangingPunct="0">
        <a:spcBef>
          <a:spcPct val="0"/>
        </a:spcBef>
        <a:spcAft>
          <a:spcPct val="0"/>
        </a:spcAft>
        <a:defRPr sz="4400">
          <a:solidFill>
            <a:schemeClr val="tx2"/>
          </a:solidFill>
          <a:latin typeface="Tahoma" panose="020B0604030504040204" pitchFamily="34" charset="0"/>
          <a:ea typeface="宋体" panose="02010600030101010101" pitchFamily="2" charset="-122"/>
        </a:defRPr>
      </a:lvl4pPr>
      <a:lvl5pPr algn="l" rtl="0" eaLnBrk="0" fontAlgn="base" hangingPunct="0">
        <a:spcBef>
          <a:spcPct val="0"/>
        </a:spcBef>
        <a:spcAft>
          <a:spcPct val="0"/>
        </a:spcAft>
        <a:defRPr sz="4400">
          <a:solidFill>
            <a:schemeClr val="tx2"/>
          </a:solidFill>
          <a:latin typeface="Tahoma" panose="020B0604030504040204" pitchFamily="34" charset="0"/>
          <a:ea typeface="宋体" panose="02010600030101010101" pitchFamily="2" charset="-122"/>
        </a:defRPr>
      </a:lvl5pPr>
      <a:lvl6pPr marL="457200" algn="l" rtl="0" fontAlgn="base">
        <a:spcBef>
          <a:spcPct val="0"/>
        </a:spcBef>
        <a:spcAft>
          <a:spcPct val="0"/>
        </a:spcAft>
        <a:defRPr sz="4400">
          <a:solidFill>
            <a:schemeClr val="tx2"/>
          </a:solidFill>
          <a:latin typeface="Tahoma" panose="020B0604030504040204" pitchFamily="34" charset="0"/>
          <a:ea typeface="宋体" panose="02010600030101010101" pitchFamily="2" charset="-122"/>
        </a:defRPr>
      </a:lvl6pPr>
      <a:lvl7pPr marL="914400" algn="l" rtl="0" fontAlgn="base">
        <a:spcBef>
          <a:spcPct val="0"/>
        </a:spcBef>
        <a:spcAft>
          <a:spcPct val="0"/>
        </a:spcAft>
        <a:defRPr sz="4400">
          <a:solidFill>
            <a:schemeClr val="tx2"/>
          </a:solidFill>
          <a:latin typeface="Tahoma" panose="020B0604030504040204" pitchFamily="34" charset="0"/>
          <a:ea typeface="宋体" panose="02010600030101010101" pitchFamily="2" charset="-122"/>
        </a:defRPr>
      </a:lvl7pPr>
      <a:lvl8pPr marL="1371600" algn="l" rtl="0" fontAlgn="base">
        <a:spcBef>
          <a:spcPct val="0"/>
        </a:spcBef>
        <a:spcAft>
          <a:spcPct val="0"/>
        </a:spcAft>
        <a:defRPr sz="4400">
          <a:solidFill>
            <a:schemeClr val="tx2"/>
          </a:solidFill>
          <a:latin typeface="Tahoma" panose="020B0604030504040204" pitchFamily="34" charset="0"/>
          <a:ea typeface="宋体" panose="02010600030101010101" pitchFamily="2" charset="-122"/>
        </a:defRPr>
      </a:lvl8pPr>
      <a:lvl9pPr marL="1828800" algn="l" rtl="0" fontAlgn="base">
        <a:spcBef>
          <a:spcPct val="0"/>
        </a:spcBef>
        <a:spcAft>
          <a:spcPct val="0"/>
        </a:spcAft>
        <a:defRPr sz="4400">
          <a:solidFill>
            <a:schemeClr val="tx2"/>
          </a:solidFill>
          <a:latin typeface="Tahoma" panose="020B060403050404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vl6pPr marL="2514600" indent="-228600" algn="l" rtl="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2.jpeg"/><Relationship Id="rId7" Type="http://schemas.openxmlformats.org/officeDocument/2006/relationships/image" Target="../media/image26.jpe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25.jpeg"/><Relationship Id="rId5" Type="http://schemas.openxmlformats.org/officeDocument/2006/relationships/image" Target="../media/image24.png"/><Relationship Id="rId4" Type="http://schemas.openxmlformats.org/officeDocument/2006/relationships/image" Target="../media/image23.jpeg"/></Relationships>
</file>

<file path=ppt/slides/_rels/slide28.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7.xml"/><Relationship Id="rId6" Type="http://schemas.openxmlformats.org/officeDocument/2006/relationships/image" Target="../media/image31.jpeg"/><Relationship Id="rId5" Type="http://schemas.openxmlformats.org/officeDocument/2006/relationships/image" Target="../media/image30.jpeg"/><Relationship Id="rId4" Type="http://schemas.openxmlformats.org/officeDocument/2006/relationships/image" Target="../media/image29.jpeg"/></Relationships>
</file>

<file path=ppt/slides/_rels/slide29.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Layout" Target="../slideLayouts/slideLayout1.xml"/><Relationship Id="rId1" Type="http://schemas.openxmlformats.org/officeDocument/2006/relationships/tags" Target="../tags/tag2.xml"/></Relationships>
</file>

<file path=ppt/slides/_rels/slide3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8" Type="http://schemas.openxmlformats.org/officeDocument/2006/relationships/tags" Target="../tags/tag10.xml"/><Relationship Id="rId13" Type="http://schemas.openxmlformats.org/officeDocument/2006/relationships/tags" Target="../tags/tag15.xml"/><Relationship Id="rId18" Type="http://schemas.openxmlformats.org/officeDocument/2006/relationships/image" Target="../media/image36.png"/><Relationship Id="rId3" Type="http://schemas.openxmlformats.org/officeDocument/2006/relationships/tags" Target="../tags/tag5.xml"/><Relationship Id="rId7" Type="http://schemas.openxmlformats.org/officeDocument/2006/relationships/tags" Target="../tags/tag9.xml"/><Relationship Id="rId12" Type="http://schemas.openxmlformats.org/officeDocument/2006/relationships/tags" Target="../tags/tag14.xml"/><Relationship Id="rId17" Type="http://schemas.openxmlformats.org/officeDocument/2006/relationships/slideLayout" Target="../slideLayouts/slideLayout7.xml"/><Relationship Id="rId2" Type="http://schemas.openxmlformats.org/officeDocument/2006/relationships/tags" Target="../tags/tag4.xml"/><Relationship Id="rId16" Type="http://schemas.openxmlformats.org/officeDocument/2006/relationships/tags" Target="../tags/tag18.xml"/><Relationship Id="rId1" Type="http://schemas.openxmlformats.org/officeDocument/2006/relationships/tags" Target="../tags/tag3.xml"/><Relationship Id="rId6" Type="http://schemas.openxmlformats.org/officeDocument/2006/relationships/tags" Target="../tags/tag8.xml"/><Relationship Id="rId11" Type="http://schemas.openxmlformats.org/officeDocument/2006/relationships/tags" Target="../tags/tag13.xml"/><Relationship Id="rId5" Type="http://schemas.openxmlformats.org/officeDocument/2006/relationships/tags" Target="../tags/tag7.xml"/><Relationship Id="rId15" Type="http://schemas.openxmlformats.org/officeDocument/2006/relationships/tags" Target="../tags/tag17.xml"/><Relationship Id="rId10" Type="http://schemas.openxmlformats.org/officeDocument/2006/relationships/tags" Target="../tags/tag12.xml"/><Relationship Id="rId4" Type="http://schemas.openxmlformats.org/officeDocument/2006/relationships/tags" Target="../tags/tag6.xml"/><Relationship Id="rId9" Type="http://schemas.openxmlformats.org/officeDocument/2006/relationships/tags" Target="../tags/tag11.xml"/><Relationship Id="rId14" Type="http://schemas.openxmlformats.org/officeDocument/2006/relationships/tags" Target="../tags/tag1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0.xml"/></Relationships>
</file>

<file path=ppt/slides/_rels/slide3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xml"/><Relationship Id="rId1" Type="http://schemas.openxmlformats.org/officeDocument/2006/relationships/slideLayout" Target="../slideLayouts/slideLayout3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8" Type="http://schemas.openxmlformats.org/officeDocument/2006/relationships/tags" Target="../tags/tag26.xml"/><Relationship Id="rId13" Type="http://schemas.openxmlformats.org/officeDocument/2006/relationships/tags" Target="../tags/tag31.xml"/><Relationship Id="rId18" Type="http://schemas.openxmlformats.org/officeDocument/2006/relationships/image" Target="../media/image36.png"/><Relationship Id="rId3" Type="http://schemas.openxmlformats.org/officeDocument/2006/relationships/tags" Target="../tags/tag21.xml"/><Relationship Id="rId7" Type="http://schemas.openxmlformats.org/officeDocument/2006/relationships/tags" Target="../tags/tag25.xml"/><Relationship Id="rId12" Type="http://schemas.openxmlformats.org/officeDocument/2006/relationships/tags" Target="../tags/tag30.xml"/><Relationship Id="rId17" Type="http://schemas.openxmlformats.org/officeDocument/2006/relationships/slideLayout" Target="../slideLayouts/slideLayout7.xml"/><Relationship Id="rId2" Type="http://schemas.openxmlformats.org/officeDocument/2006/relationships/tags" Target="../tags/tag20.xml"/><Relationship Id="rId16" Type="http://schemas.openxmlformats.org/officeDocument/2006/relationships/tags" Target="../tags/tag34.xml"/><Relationship Id="rId1" Type="http://schemas.openxmlformats.org/officeDocument/2006/relationships/tags" Target="../tags/tag19.xml"/><Relationship Id="rId6" Type="http://schemas.openxmlformats.org/officeDocument/2006/relationships/tags" Target="../tags/tag24.xml"/><Relationship Id="rId11" Type="http://schemas.openxmlformats.org/officeDocument/2006/relationships/tags" Target="../tags/tag29.xml"/><Relationship Id="rId5" Type="http://schemas.openxmlformats.org/officeDocument/2006/relationships/tags" Target="../tags/tag23.xml"/><Relationship Id="rId15" Type="http://schemas.openxmlformats.org/officeDocument/2006/relationships/tags" Target="../tags/tag33.xml"/><Relationship Id="rId10" Type="http://schemas.openxmlformats.org/officeDocument/2006/relationships/tags" Target="../tags/tag28.xml"/><Relationship Id="rId4" Type="http://schemas.openxmlformats.org/officeDocument/2006/relationships/tags" Target="../tags/tag22.xml"/><Relationship Id="rId9" Type="http://schemas.openxmlformats.org/officeDocument/2006/relationships/tags" Target="../tags/tag27.xml"/><Relationship Id="rId14" Type="http://schemas.openxmlformats.org/officeDocument/2006/relationships/tags" Target="../tags/tag3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jpe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10.xml"/></Relationships>
</file>

<file path=ppt/slides/_rels/slide47.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6.xml"/><Relationship Id="rId1" Type="http://schemas.openxmlformats.org/officeDocument/2006/relationships/slideLayout" Target="../slideLayouts/slideLayout18.xml"/><Relationship Id="rId4" Type="http://schemas.openxmlformats.org/officeDocument/2006/relationships/image" Target="../media/image48.png"/></Relationships>
</file>

<file path=ppt/slides/_rels/slide5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9.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1.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8" Type="http://schemas.openxmlformats.org/officeDocument/2006/relationships/tags" Target="../tags/tag42.xml"/><Relationship Id="rId13" Type="http://schemas.openxmlformats.org/officeDocument/2006/relationships/tags" Target="../tags/tag47.xml"/><Relationship Id="rId18" Type="http://schemas.openxmlformats.org/officeDocument/2006/relationships/image" Target="../media/image36.png"/><Relationship Id="rId3" Type="http://schemas.openxmlformats.org/officeDocument/2006/relationships/tags" Target="../tags/tag37.xml"/><Relationship Id="rId7" Type="http://schemas.openxmlformats.org/officeDocument/2006/relationships/tags" Target="../tags/tag41.xml"/><Relationship Id="rId12" Type="http://schemas.openxmlformats.org/officeDocument/2006/relationships/tags" Target="../tags/tag46.xml"/><Relationship Id="rId17" Type="http://schemas.openxmlformats.org/officeDocument/2006/relationships/slideLayout" Target="../slideLayouts/slideLayout7.xml"/><Relationship Id="rId2" Type="http://schemas.openxmlformats.org/officeDocument/2006/relationships/tags" Target="../tags/tag36.xml"/><Relationship Id="rId16" Type="http://schemas.openxmlformats.org/officeDocument/2006/relationships/tags" Target="../tags/tag50.xml"/><Relationship Id="rId1" Type="http://schemas.openxmlformats.org/officeDocument/2006/relationships/tags" Target="../tags/tag35.xml"/><Relationship Id="rId6" Type="http://schemas.openxmlformats.org/officeDocument/2006/relationships/tags" Target="../tags/tag40.xml"/><Relationship Id="rId11" Type="http://schemas.openxmlformats.org/officeDocument/2006/relationships/tags" Target="../tags/tag45.xml"/><Relationship Id="rId5" Type="http://schemas.openxmlformats.org/officeDocument/2006/relationships/tags" Target="../tags/tag39.xml"/><Relationship Id="rId15" Type="http://schemas.openxmlformats.org/officeDocument/2006/relationships/tags" Target="../tags/tag49.xml"/><Relationship Id="rId10" Type="http://schemas.openxmlformats.org/officeDocument/2006/relationships/tags" Target="../tags/tag44.xml"/><Relationship Id="rId4" Type="http://schemas.openxmlformats.org/officeDocument/2006/relationships/tags" Target="../tags/tag38.xml"/><Relationship Id="rId9" Type="http://schemas.openxmlformats.org/officeDocument/2006/relationships/tags" Target="../tags/tag43.xml"/><Relationship Id="rId14" Type="http://schemas.openxmlformats.org/officeDocument/2006/relationships/tags" Target="../tags/tag48.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51.jpe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8" Type="http://schemas.openxmlformats.org/officeDocument/2006/relationships/tags" Target="../tags/tag58.xml"/><Relationship Id="rId13" Type="http://schemas.openxmlformats.org/officeDocument/2006/relationships/tags" Target="../tags/tag63.xml"/><Relationship Id="rId18" Type="http://schemas.openxmlformats.org/officeDocument/2006/relationships/image" Target="../media/image36.png"/><Relationship Id="rId3" Type="http://schemas.openxmlformats.org/officeDocument/2006/relationships/tags" Target="../tags/tag53.xml"/><Relationship Id="rId7" Type="http://schemas.openxmlformats.org/officeDocument/2006/relationships/tags" Target="../tags/tag57.xml"/><Relationship Id="rId12" Type="http://schemas.openxmlformats.org/officeDocument/2006/relationships/tags" Target="../tags/tag62.xml"/><Relationship Id="rId17" Type="http://schemas.openxmlformats.org/officeDocument/2006/relationships/slideLayout" Target="../slideLayouts/slideLayout7.xml"/><Relationship Id="rId2" Type="http://schemas.openxmlformats.org/officeDocument/2006/relationships/tags" Target="../tags/tag52.xml"/><Relationship Id="rId16" Type="http://schemas.openxmlformats.org/officeDocument/2006/relationships/tags" Target="../tags/tag66.xml"/><Relationship Id="rId1" Type="http://schemas.openxmlformats.org/officeDocument/2006/relationships/tags" Target="../tags/tag51.xml"/><Relationship Id="rId6" Type="http://schemas.openxmlformats.org/officeDocument/2006/relationships/tags" Target="../tags/tag56.xml"/><Relationship Id="rId11" Type="http://schemas.openxmlformats.org/officeDocument/2006/relationships/tags" Target="../tags/tag61.xml"/><Relationship Id="rId5" Type="http://schemas.openxmlformats.org/officeDocument/2006/relationships/tags" Target="../tags/tag55.xml"/><Relationship Id="rId15" Type="http://schemas.openxmlformats.org/officeDocument/2006/relationships/tags" Target="../tags/tag65.xml"/><Relationship Id="rId10" Type="http://schemas.openxmlformats.org/officeDocument/2006/relationships/tags" Target="../tags/tag60.xml"/><Relationship Id="rId4" Type="http://schemas.openxmlformats.org/officeDocument/2006/relationships/tags" Target="../tags/tag54.xml"/><Relationship Id="rId9" Type="http://schemas.openxmlformats.org/officeDocument/2006/relationships/tags" Target="../tags/tag59.xml"/><Relationship Id="rId14" Type="http://schemas.openxmlformats.org/officeDocument/2006/relationships/tags" Target="../tags/tag64.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8" Type="http://schemas.openxmlformats.org/officeDocument/2006/relationships/tags" Target="../tags/tag74.xml"/><Relationship Id="rId13" Type="http://schemas.openxmlformats.org/officeDocument/2006/relationships/tags" Target="../tags/tag79.xml"/><Relationship Id="rId18" Type="http://schemas.openxmlformats.org/officeDocument/2006/relationships/image" Target="../media/image36.png"/><Relationship Id="rId3" Type="http://schemas.openxmlformats.org/officeDocument/2006/relationships/tags" Target="../tags/tag69.xml"/><Relationship Id="rId7" Type="http://schemas.openxmlformats.org/officeDocument/2006/relationships/tags" Target="../tags/tag73.xml"/><Relationship Id="rId12" Type="http://schemas.openxmlformats.org/officeDocument/2006/relationships/tags" Target="../tags/tag78.xml"/><Relationship Id="rId17" Type="http://schemas.openxmlformats.org/officeDocument/2006/relationships/slideLayout" Target="../slideLayouts/slideLayout7.xml"/><Relationship Id="rId2" Type="http://schemas.openxmlformats.org/officeDocument/2006/relationships/tags" Target="../tags/tag68.xml"/><Relationship Id="rId16" Type="http://schemas.openxmlformats.org/officeDocument/2006/relationships/tags" Target="../tags/tag82.xml"/><Relationship Id="rId1" Type="http://schemas.openxmlformats.org/officeDocument/2006/relationships/tags" Target="../tags/tag67.xml"/><Relationship Id="rId6" Type="http://schemas.openxmlformats.org/officeDocument/2006/relationships/tags" Target="../tags/tag72.xml"/><Relationship Id="rId11" Type="http://schemas.openxmlformats.org/officeDocument/2006/relationships/tags" Target="../tags/tag77.xml"/><Relationship Id="rId5" Type="http://schemas.openxmlformats.org/officeDocument/2006/relationships/tags" Target="../tags/tag71.xml"/><Relationship Id="rId15" Type="http://schemas.openxmlformats.org/officeDocument/2006/relationships/tags" Target="../tags/tag81.xml"/><Relationship Id="rId10" Type="http://schemas.openxmlformats.org/officeDocument/2006/relationships/tags" Target="../tags/tag76.xml"/><Relationship Id="rId4" Type="http://schemas.openxmlformats.org/officeDocument/2006/relationships/tags" Target="../tags/tag70.xml"/><Relationship Id="rId9" Type="http://schemas.openxmlformats.org/officeDocument/2006/relationships/tags" Target="../tags/tag75.xml"/><Relationship Id="rId14" Type="http://schemas.openxmlformats.org/officeDocument/2006/relationships/tags" Target="../tags/tag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2">
            <a:extLst>
              <a:ext uri="{FF2B5EF4-FFF2-40B4-BE49-F238E27FC236}">
                <a16:creationId xmlns:a16="http://schemas.microsoft.com/office/drawing/2014/main" id="{4F2B9AE4-689A-18DB-348F-592FD00DB310}"/>
              </a:ext>
            </a:extLst>
          </p:cNvPr>
          <p:cNvSpPr>
            <a:spLocks noGrp="1" noChangeArrowheads="1"/>
          </p:cNvSpPr>
          <p:nvPr>
            <p:ph type="ctrTitle" idx="4294967295"/>
          </p:nvPr>
        </p:nvSpPr>
        <p:spPr>
          <a:xfrm>
            <a:off x="533400" y="2127250"/>
            <a:ext cx="7772400" cy="1835150"/>
          </a:xfrm>
          <a:solidFill>
            <a:srgbClr val="FFFFFF"/>
          </a:solidFill>
        </p:spPr>
        <p:txBody>
          <a:bodyPr/>
          <a:lstStyle/>
          <a:p>
            <a:pPr algn="ctr" eaLnBrk="1" hangingPunct="1">
              <a:lnSpc>
                <a:spcPct val="150000"/>
              </a:lnSpc>
            </a:pPr>
            <a:r>
              <a:rPr lang="zh-CN" altLang="en-US" b="1"/>
              <a:t>第二章</a:t>
            </a:r>
            <a:br>
              <a:rPr lang="zh-CN" altLang="en-US" b="1"/>
            </a:br>
            <a:r>
              <a:rPr lang="zh-CN" altLang="en-US" b="1"/>
              <a:t>工程中的风险、安全与责任 </a:t>
            </a:r>
          </a:p>
        </p:txBody>
      </p:sp>
      <p:pic>
        <p:nvPicPr>
          <p:cNvPr id="64514" name="图片 2">
            <a:extLst>
              <a:ext uri="{FF2B5EF4-FFF2-40B4-BE49-F238E27FC236}">
                <a16:creationId xmlns:a16="http://schemas.microsoft.com/office/drawing/2014/main" id="{00920229-C203-F282-F420-914A91601E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343400"/>
            <a:ext cx="9144000" cy="251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Rectangle 2">
            <a:extLst>
              <a:ext uri="{FF2B5EF4-FFF2-40B4-BE49-F238E27FC236}">
                <a16:creationId xmlns:a16="http://schemas.microsoft.com/office/drawing/2014/main" id="{A062DD5F-1D4C-C3E9-54F5-07F88F5079C6}"/>
              </a:ext>
            </a:extLst>
          </p:cNvPr>
          <p:cNvSpPr>
            <a:spLocks noGrp="1" noChangeArrowheads="1"/>
          </p:cNvSpPr>
          <p:nvPr>
            <p:ph type="title"/>
          </p:nvPr>
        </p:nvSpPr>
        <p:spPr>
          <a:xfrm>
            <a:off x="174625" y="901700"/>
            <a:ext cx="7793038" cy="533400"/>
          </a:xfrm>
        </p:spPr>
        <p:txBody>
          <a:bodyPr/>
          <a:lstStyle/>
          <a:p>
            <a:pPr eaLnBrk="1" hangingPunct="1"/>
            <a:r>
              <a:rPr lang="zh-CN" altLang="en-US" sz="2800" b="1"/>
              <a:t>案例：电梯吞人事故 </a:t>
            </a:r>
            <a:endParaRPr lang="zh-CN" altLang="zh-CN" sz="2800" b="1"/>
          </a:p>
        </p:txBody>
      </p:sp>
      <p:sp>
        <p:nvSpPr>
          <p:cNvPr id="73730" name="Rectangle 3">
            <a:extLst>
              <a:ext uri="{FF2B5EF4-FFF2-40B4-BE49-F238E27FC236}">
                <a16:creationId xmlns:a16="http://schemas.microsoft.com/office/drawing/2014/main" id="{ACFFAC05-E953-39CD-7E78-6ED0EA849BD7}"/>
              </a:ext>
            </a:extLst>
          </p:cNvPr>
          <p:cNvSpPr>
            <a:spLocks noGrp="1" noChangeArrowheads="1"/>
          </p:cNvSpPr>
          <p:nvPr>
            <p:ph idx="1"/>
          </p:nvPr>
        </p:nvSpPr>
        <p:spPr>
          <a:xfrm>
            <a:off x="252413" y="1566863"/>
            <a:ext cx="5257800" cy="3930650"/>
          </a:xfrm>
        </p:spPr>
        <p:txBody>
          <a:bodyPr/>
          <a:lstStyle/>
          <a:p>
            <a:pPr marL="9525" indent="-9525" eaLnBrk="1" hangingPunct="1">
              <a:lnSpc>
                <a:spcPct val="120000"/>
              </a:lnSpc>
              <a:buClrTx/>
              <a:buSzPct val="100000"/>
            </a:pPr>
            <a:r>
              <a:rPr lang="en-US" altLang="zh-CN" sz="2600" b="1"/>
              <a:t> 据国家质检总局统计，从2005年起，我国平均每年电梯事故发生40起左右，死亡人数在30人左右。其中，</a:t>
            </a:r>
            <a:r>
              <a:rPr lang="en-US" altLang="zh-CN" sz="2600" b="1">
                <a:solidFill>
                  <a:srgbClr val="FF0000"/>
                </a:solidFill>
              </a:rPr>
              <a:t>80%以上电梯事故的原因出在维修保养环节</a:t>
            </a:r>
            <a:r>
              <a:rPr lang="en-US" altLang="zh-CN" sz="2600" b="1"/>
              <a:t>。尤其是老旧电梯的</a:t>
            </a:r>
            <a:r>
              <a:rPr lang="en-US" altLang="zh-CN" sz="2600" b="1">
                <a:solidFill>
                  <a:srgbClr val="FF0000"/>
                </a:solidFill>
              </a:rPr>
              <a:t>零部件老化问题没有引起相关人员足够的重视</a:t>
            </a:r>
            <a:r>
              <a:rPr lang="en-US" altLang="zh-CN" sz="2600" b="1"/>
              <a:t>，从而造成低成本维修与事故频发的恶性循环。</a:t>
            </a:r>
            <a:r>
              <a:rPr lang="en-US" altLang="zh-CN" sz="2400" b="1">
                <a:latin typeface="宋体" panose="02010600030101010101" pitchFamily="2" charset="-122"/>
              </a:rPr>
              <a:t>  </a:t>
            </a:r>
            <a:r>
              <a:rPr lang="zh-CN" altLang="en-US" sz="2400" b="1">
                <a:latin typeface="宋体" panose="02010600030101010101" pitchFamily="2" charset="-122"/>
              </a:rPr>
              <a:t> </a:t>
            </a:r>
          </a:p>
        </p:txBody>
      </p:sp>
      <p:pic>
        <p:nvPicPr>
          <p:cNvPr id="73731" name="Picture 4">
            <a:extLst>
              <a:ext uri="{FF2B5EF4-FFF2-40B4-BE49-F238E27FC236}">
                <a16:creationId xmlns:a16="http://schemas.microsoft.com/office/drawing/2014/main" id="{5000D3A6-00E9-C439-6033-420990B898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10213" y="1708150"/>
            <a:ext cx="3505200" cy="2190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3732" name="文本框 1">
            <a:extLst>
              <a:ext uri="{FF2B5EF4-FFF2-40B4-BE49-F238E27FC236}">
                <a16:creationId xmlns:a16="http://schemas.microsoft.com/office/drawing/2014/main" id="{48A3CB7B-27D6-7015-CC7C-E2FF1EFA9B10}"/>
              </a:ext>
            </a:extLst>
          </p:cNvPr>
          <p:cNvSpPr txBox="1">
            <a:spLocks noChangeArrowheads="1"/>
          </p:cNvSpPr>
          <p:nvPr/>
        </p:nvSpPr>
        <p:spPr bwMode="auto">
          <a:xfrm>
            <a:off x="252413" y="5497513"/>
            <a:ext cx="8275637" cy="890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9525" indent="-9525">
              <a:defRPr>
                <a:solidFill>
                  <a:schemeClr val="tx1"/>
                </a:solidFill>
                <a:latin typeface="Tahoma" panose="020B0604030504040204" pitchFamily="34" charset="0"/>
                <a:ea typeface="宋体" panose="02010600030101010101" pitchFamily="2" charset="-122"/>
              </a:defRPr>
            </a:lvl1pPr>
            <a:lvl2pPr>
              <a:defRPr>
                <a:solidFill>
                  <a:schemeClr val="tx1"/>
                </a:solidFill>
                <a:latin typeface="Tahoma" panose="020B0604030504040204" pitchFamily="34" charset="0"/>
                <a:ea typeface="宋体" panose="02010600030101010101" pitchFamily="2" charset="-122"/>
              </a:defRPr>
            </a:lvl2pPr>
            <a:lvl3pPr>
              <a:defRPr>
                <a:solidFill>
                  <a:schemeClr val="tx1"/>
                </a:solidFill>
                <a:latin typeface="Tahoma" panose="020B0604030504040204" pitchFamily="34" charset="0"/>
                <a:ea typeface="宋体" panose="02010600030101010101" pitchFamily="2" charset="-122"/>
              </a:defRPr>
            </a:lvl3pPr>
            <a:lvl4pPr>
              <a:defRPr>
                <a:solidFill>
                  <a:schemeClr val="tx1"/>
                </a:solidFill>
                <a:latin typeface="Tahoma" panose="020B0604030504040204" pitchFamily="34" charset="0"/>
                <a:ea typeface="宋体" panose="02010600030101010101" pitchFamily="2" charset="-122"/>
              </a:defRPr>
            </a:lvl4pPr>
            <a:lvl5pPr>
              <a:defRPr>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pPr>
              <a:buFont typeface="Wingdings" panose="05000000000000000000" pitchFamily="2" charset="2"/>
              <a:buChar char="n"/>
            </a:pPr>
            <a:r>
              <a:rPr lang="en-US" altLang="zh-CN" sz="2600" b="1"/>
              <a:t> 2015</a:t>
            </a:r>
            <a:r>
              <a:rPr lang="zh-CN" altLang="en-US" sz="2600" b="1"/>
              <a:t>年</a:t>
            </a:r>
            <a:r>
              <a:rPr lang="en-US" altLang="zh-CN" sz="2600" b="1"/>
              <a:t>7</a:t>
            </a:r>
            <a:r>
              <a:rPr lang="zh-CN" altLang="en-US" sz="2600" b="1"/>
              <a:t>月</a:t>
            </a:r>
            <a:r>
              <a:rPr lang="en-US" altLang="zh-CN" sz="2600" b="1"/>
              <a:t>26</a:t>
            </a:r>
            <a:r>
              <a:rPr lang="zh-CN" altLang="en-US" sz="2600" b="1"/>
              <a:t>日，荆州沙市发生了震惊全国的电梯吞人事故，引起全社会对电梯安全问题的重视。</a:t>
            </a:r>
            <a:endParaRPr lang="zh-CN" altLang="en-US" sz="260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3">
            <a:extLst>
              <a:ext uri="{FF2B5EF4-FFF2-40B4-BE49-F238E27FC236}">
                <a16:creationId xmlns:a16="http://schemas.microsoft.com/office/drawing/2014/main" id="{4DC91045-444C-70EA-0A2C-F4B3D7AE9590}"/>
              </a:ext>
            </a:extLst>
          </p:cNvPr>
          <p:cNvSpPr>
            <a:spLocks noGrp="1"/>
          </p:cNvSpPr>
          <p:nvPr>
            <p:ph idx="1"/>
          </p:nvPr>
        </p:nvSpPr>
        <p:spPr>
          <a:xfrm>
            <a:off x="360363" y="915988"/>
            <a:ext cx="8421687" cy="5027612"/>
          </a:xfrm>
        </p:spPr>
        <p:txBody>
          <a:bodyPr/>
          <a:lstStyle/>
          <a:p>
            <a:pPr eaLnBrk="1" hangingPunct="1">
              <a:lnSpc>
                <a:spcPct val="150000"/>
              </a:lnSpc>
              <a:buSzTx/>
              <a:defRPr/>
            </a:pPr>
            <a:r>
              <a:rPr lang="zh-CN" altLang="en-US" sz="2800" b="1" noProof="1"/>
              <a:t>其次，</a:t>
            </a:r>
            <a:r>
              <a:rPr lang="zh-CN" altLang="en-US" sz="2800" b="1" noProof="1">
                <a:solidFill>
                  <a:srgbClr val="FF0000"/>
                </a:solidFill>
              </a:rPr>
              <a:t>控制系统失灵也会引发工程事故</a:t>
            </a:r>
            <a:r>
              <a:rPr lang="zh-CN" altLang="en-US" sz="2800" b="1" noProof="1"/>
              <a:t>。</a:t>
            </a:r>
          </a:p>
          <a:p>
            <a:pPr marL="0" indent="0" eaLnBrk="1" hangingPunct="1">
              <a:lnSpc>
                <a:spcPct val="150000"/>
              </a:lnSpc>
              <a:buSzTx/>
              <a:buFont typeface="Wingdings" panose="05000000000000000000" pitchFamily="2" charset="2"/>
              <a:buNone/>
              <a:defRPr/>
            </a:pPr>
            <a:r>
              <a:rPr lang="zh-CN" altLang="en-US" sz="2800" b="1" noProof="1"/>
              <a:t>    现代工程通常是由多个子系统构成的复杂化、集成化的大系统，这对控制系统提出了更高的要求。 </a:t>
            </a:r>
          </a:p>
          <a:p>
            <a:pPr marL="0" indent="0" eaLnBrk="1" hangingPunct="1">
              <a:lnSpc>
                <a:spcPct val="150000"/>
              </a:lnSpc>
              <a:buSzTx/>
              <a:buFont typeface="Wingdings" panose="05000000000000000000" pitchFamily="2" charset="2"/>
              <a:buNone/>
              <a:defRPr/>
            </a:pPr>
            <a:r>
              <a:rPr lang="zh-CN" altLang="en-US" sz="2800" b="1" noProof="1">
                <a:solidFill>
                  <a:srgbClr val="FF0000"/>
                </a:solidFill>
              </a:rPr>
              <a:t>    完全依靠智能的控制系统有时候也会带来安全的隐患</a:t>
            </a:r>
            <a:r>
              <a:rPr lang="zh-CN" altLang="en-US" sz="2800" b="1" noProof="1"/>
              <a:t>，特别是面对突发情况，当智能控制系统无法应对时，必须依靠操作者灵活处理，否则就会导致事故的发生。</a:t>
            </a:r>
          </a:p>
          <a:p>
            <a:pPr eaLnBrk="1" hangingPunct="1">
              <a:lnSpc>
                <a:spcPct val="150000"/>
              </a:lnSpc>
              <a:defRPr/>
            </a:pPr>
            <a:endParaRPr lang="en-US" altLang="zh-CN" sz="2800" b="1" noProof="1"/>
          </a:p>
        </p:txBody>
      </p:sp>
      <p:pic>
        <p:nvPicPr>
          <p:cNvPr id="74754" name="图片 1" descr="u=3922075008,31441593&amp;fm=26&amp;gp=0">
            <a:extLst>
              <a:ext uri="{FF2B5EF4-FFF2-40B4-BE49-F238E27FC236}">
                <a16:creationId xmlns:a16="http://schemas.microsoft.com/office/drawing/2014/main" id="{D33CA2D4-47F8-7652-8E34-9A0BDF402B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95900" y="5022850"/>
            <a:ext cx="2667000" cy="1579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Rectangle 3">
            <a:extLst>
              <a:ext uri="{FF2B5EF4-FFF2-40B4-BE49-F238E27FC236}">
                <a16:creationId xmlns:a16="http://schemas.microsoft.com/office/drawing/2014/main" id="{BC01DEFB-5D5B-4EFA-CDC4-AD0063D97CCC}"/>
              </a:ext>
            </a:extLst>
          </p:cNvPr>
          <p:cNvSpPr>
            <a:spLocks noGrp="1" noChangeArrowheads="1"/>
          </p:cNvSpPr>
          <p:nvPr>
            <p:ph type="body" idx="4294967295"/>
          </p:nvPr>
        </p:nvSpPr>
        <p:spPr>
          <a:xfrm>
            <a:off x="152400" y="1787525"/>
            <a:ext cx="5181600" cy="4572000"/>
          </a:xfrm>
        </p:spPr>
        <p:txBody>
          <a:bodyPr/>
          <a:lstStyle/>
          <a:p>
            <a:pPr eaLnBrk="1" hangingPunct="1">
              <a:lnSpc>
                <a:spcPct val="120000"/>
              </a:lnSpc>
            </a:pPr>
            <a:r>
              <a:rPr lang="en-US" altLang="zh-CN" sz="2200" b="1"/>
              <a:t>2011</a:t>
            </a:r>
            <a:r>
              <a:rPr lang="zh-CN" altLang="en-US" sz="2200" b="1"/>
              <a:t>年</a:t>
            </a:r>
            <a:r>
              <a:rPr lang="en-US" altLang="zh-CN" sz="2200" b="1"/>
              <a:t>7</a:t>
            </a:r>
            <a:r>
              <a:rPr lang="zh-CN" altLang="en-US" sz="2200" b="1"/>
              <a:t>月</a:t>
            </a:r>
            <a:r>
              <a:rPr lang="en-US" altLang="zh-CN" sz="2200" b="1"/>
              <a:t>23</a:t>
            </a:r>
            <a:r>
              <a:rPr lang="zh-CN" altLang="en-US" sz="2200" b="1"/>
              <a:t>日</a:t>
            </a:r>
            <a:r>
              <a:rPr lang="en-US" altLang="zh-CN" sz="2200" b="1"/>
              <a:t>20</a:t>
            </a:r>
            <a:r>
              <a:rPr lang="zh-CN" altLang="en-US" sz="2200" b="1"/>
              <a:t>时</a:t>
            </a:r>
            <a:r>
              <a:rPr lang="en-US" altLang="zh-CN" sz="2200" b="1"/>
              <a:t>30</a:t>
            </a:r>
            <a:r>
              <a:rPr lang="zh-CN" altLang="en-US" sz="2200" b="1"/>
              <a:t>分</a:t>
            </a:r>
            <a:r>
              <a:rPr lang="en-US" altLang="zh-CN" sz="2200" b="1"/>
              <a:t>05</a:t>
            </a:r>
            <a:r>
              <a:rPr lang="zh-CN" altLang="en-US" sz="2200" b="1"/>
              <a:t>秒，甬温线浙江省温州市境内，</a:t>
            </a:r>
            <a:r>
              <a:rPr lang="en-US" altLang="zh-CN" sz="2200" b="1"/>
              <a:t>D301</a:t>
            </a:r>
            <a:r>
              <a:rPr lang="zh-CN" altLang="en-US" sz="2200" b="1"/>
              <a:t>次列车与</a:t>
            </a:r>
            <a:r>
              <a:rPr lang="en-US" altLang="zh-CN" sz="2200" b="1"/>
              <a:t>D3115</a:t>
            </a:r>
            <a:r>
              <a:rPr lang="zh-CN" altLang="en-US" sz="2200" b="1"/>
              <a:t>次列车追尾。造成</a:t>
            </a:r>
            <a:r>
              <a:rPr lang="en-US" altLang="zh-CN" sz="2200" b="1"/>
              <a:t>40</a:t>
            </a:r>
            <a:r>
              <a:rPr lang="zh-CN" altLang="en-US" sz="2200" b="1"/>
              <a:t>人死亡、</a:t>
            </a:r>
            <a:r>
              <a:rPr lang="en-US" altLang="zh-CN" sz="2200" b="1"/>
              <a:t>172</a:t>
            </a:r>
            <a:r>
              <a:rPr lang="zh-CN" altLang="en-US" sz="2200" b="1"/>
              <a:t>人受伤。</a:t>
            </a:r>
            <a:endParaRPr lang="en-US" altLang="zh-CN" sz="2200" b="1"/>
          </a:p>
          <a:p>
            <a:pPr eaLnBrk="1" hangingPunct="1">
              <a:lnSpc>
                <a:spcPct val="120000"/>
              </a:lnSpc>
            </a:pPr>
            <a:r>
              <a:rPr lang="zh-CN" altLang="en-US" sz="2200" b="1"/>
              <a:t>事故原因：列控中心设备存在严重设计缺陷和重大安全隐患。当温州南站列控中心采集驱动单元采集电路电源回路中保险管</a:t>
            </a:r>
            <a:r>
              <a:rPr lang="en-US" altLang="zh-CN" sz="2200" b="1"/>
              <a:t>F2</a:t>
            </a:r>
            <a:r>
              <a:rPr lang="zh-CN" altLang="en-US" sz="2200" b="1"/>
              <a:t>遭雷击熔断后，采集数据不再更新，错误地控制轨道电路发码及信号显示，使行车处于不安全状态。</a:t>
            </a:r>
          </a:p>
        </p:txBody>
      </p:sp>
      <p:sp>
        <p:nvSpPr>
          <p:cNvPr id="75778" name="矩形 1">
            <a:extLst>
              <a:ext uri="{FF2B5EF4-FFF2-40B4-BE49-F238E27FC236}">
                <a16:creationId xmlns:a16="http://schemas.microsoft.com/office/drawing/2014/main" id="{78D63CF8-E769-0A3F-0D61-FCBAAB2954A1}"/>
              </a:ext>
            </a:extLst>
          </p:cNvPr>
          <p:cNvSpPr>
            <a:spLocks noChangeArrowheads="1"/>
          </p:cNvSpPr>
          <p:nvPr/>
        </p:nvSpPr>
        <p:spPr bwMode="auto">
          <a:xfrm>
            <a:off x="163513" y="915988"/>
            <a:ext cx="5414962" cy="436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nSpc>
                <a:spcPct val="80000"/>
              </a:lnSpc>
              <a:buFont typeface="Wingdings" panose="05000000000000000000" pitchFamily="2" charset="2"/>
              <a:buNone/>
            </a:pPr>
            <a:r>
              <a:rPr lang="zh-CN" altLang="en-US" sz="2800" b="1"/>
              <a:t>案例：温州动车事故</a:t>
            </a:r>
            <a:r>
              <a:rPr lang="en-US" altLang="zh-CN" sz="2800" b="1"/>
              <a:t>-2011.7.23</a:t>
            </a:r>
            <a:endParaRPr lang="zh-CN" altLang="en-US" sz="2800" b="1"/>
          </a:p>
        </p:txBody>
      </p:sp>
      <p:pic>
        <p:nvPicPr>
          <p:cNvPr id="75779" name="Picture 5">
            <a:extLst>
              <a:ext uri="{FF2B5EF4-FFF2-40B4-BE49-F238E27FC236}">
                <a16:creationId xmlns:a16="http://schemas.microsoft.com/office/drawing/2014/main" id="{0BDA8655-F8F3-03B5-7D14-4B6B6C76B4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0" y="1905000"/>
            <a:ext cx="3325813" cy="220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80" name="Picture 6">
            <a:extLst>
              <a:ext uri="{FF2B5EF4-FFF2-40B4-BE49-F238E27FC236}">
                <a16:creationId xmlns:a16="http://schemas.microsoft.com/office/drawing/2014/main" id="{DB69D178-3FEC-F33E-3107-461457A5E1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0200" y="4343400"/>
            <a:ext cx="3200400" cy="2016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9" name="Rectangle 3">
            <a:extLst>
              <a:ext uri="{FF2B5EF4-FFF2-40B4-BE49-F238E27FC236}">
                <a16:creationId xmlns:a16="http://schemas.microsoft.com/office/drawing/2014/main" id="{1A0F16E3-0549-3272-A1E8-143587E02BC2}"/>
              </a:ext>
            </a:extLst>
          </p:cNvPr>
          <p:cNvSpPr>
            <a:spLocks noGrp="1"/>
          </p:cNvSpPr>
          <p:nvPr>
            <p:ph idx="1"/>
          </p:nvPr>
        </p:nvSpPr>
        <p:spPr>
          <a:xfrm>
            <a:off x="323850" y="965200"/>
            <a:ext cx="8497888" cy="5375275"/>
          </a:xfrm>
        </p:spPr>
        <p:txBody>
          <a:bodyPr/>
          <a:lstStyle/>
          <a:p>
            <a:pPr eaLnBrk="1" hangingPunct="1">
              <a:lnSpc>
                <a:spcPct val="150000"/>
              </a:lnSpc>
              <a:defRPr/>
            </a:pPr>
            <a:r>
              <a:rPr lang="zh-CN" altLang="en-US" sz="2800" b="1" noProof="1"/>
              <a:t>最后，</a:t>
            </a:r>
            <a:r>
              <a:rPr lang="zh-CN" altLang="en-US" sz="2800" b="1" noProof="1">
                <a:solidFill>
                  <a:srgbClr val="FF0000"/>
                </a:solidFill>
              </a:rPr>
              <a:t>非线性作用也是引发工程事故的原因。</a:t>
            </a:r>
          </a:p>
          <a:p>
            <a:pPr marL="0" indent="0" eaLnBrk="1" hangingPunct="1">
              <a:lnSpc>
                <a:spcPct val="150000"/>
              </a:lnSpc>
              <a:buFont typeface="Wingdings" panose="05000000000000000000" pitchFamily="2" charset="2"/>
              <a:buNone/>
              <a:defRPr/>
            </a:pPr>
            <a:r>
              <a:rPr lang="zh-CN" altLang="en-US" sz="2800" b="1" noProof="1"/>
              <a:t>     非线性作用不同于线性作用的地方在于，线性系统发生变化时，往往是逐渐进行的；而</a:t>
            </a:r>
            <a:r>
              <a:rPr lang="zh-CN" altLang="en-US" sz="2800" b="1" u="sng" noProof="1">
                <a:solidFill>
                  <a:srgbClr val="FF0000"/>
                </a:solidFill>
              </a:rPr>
              <a:t>非线性系统发生变化时，往往有性质上的转化和跳跃</a:t>
            </a:r>
            <a:r>
              <a:rPr lang="zh-CN" altLang="en-US" sz="2800" b="1" noProof="1"/>
              <a:t>。受到外界影响时，线性的系统会逐渐地做出响应，而非线性系统则非常复杂，有时对外界很强的干扰无任何反应，而有时对外界轻微的干扰则可能产生剧烈的反应。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75779">
                                            <p:txEl>
                                              <p:charRg st="21" end="157"/>
                                            </p:txEl>
                                          </p:spTgt>
                                        </p:tgtEl>
                                        <p:attrNameLst>
                                          <p:attrName>style.visibility</p:attrName>
                                        </p:attrNameLst>
                                      </p:cBhvr>
                                      <p:to>
                                        <p:strVal val="visible"/>
                                      </p:to>
                                    </p:set>
                                    <p:animEffect transition="in" filter="blinds(horizontal)">
                                      <p:cBhvr>
                                        <p:cTn id="7" dur="500"/>
                                        <p:tgtEl>
                                          <p:spTgt spid="75779">
                                            <p:txEl>
                                              <p:charRg st="21" end="15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Rectangle 2">
            <a:extLst>
              <a:ext uri="{FF2B5EF4-FFF2-40B4-BE49-F238E27FC236}">
                <a16:creationId xmlns:a16="http://schemas.microsoft.com/office/drawing/2014/main" id="{6149EE3E-C3E3-2D40-1071-FE4855F840C4}"/>
              </a:ext>
            </a:extLst>
          </p:cNvPr>
          <p:cNvSpPr>
            <a:spLocks noGrp="1" noChangeArrowheads="1"/>
          </p:cNvSpPr>
          <p:nvPr>
            <p:ph type="title"/>
          </p:nvPr>
        </p:nvSpPr>
        <p:spPr>
          <a:xfrm>
            <a:off x="228600" y="920750"/>
            <a:ext cx="6088063" cy="609600"/>
          </a:xfrm>
        </p:spPr>
        <p:txBody>
          <a:bodyPr/>
          <a:lstStyle/>
          <a:p>
            <a:pPr eaLnBrk="1" hangingPunct="1"/>
            <a:r>
              <a:rPr lang="zh-CN" altLang="en-US" sz="2800" b="1"/>
              <a:t>案例：北美电网大面积停电事故</a:t>
            </a:r>
            <a:endParaRPr lang="zh-CN" altLang="zh-CN" sz="2800" b="1"/>
          </a:p>
        </p:txBody>
      </p:sp>
      <p:sp>
        <p:nvSpPr>
          <p:cNvPr id="77826" name="Rectangle 3">
            <a:extLst>
              <a:ext uri="{FF2B5EF4-FFF2-40B4-BE49-F238E27FC236}">
                <a16:creationId xmlns:a16="http://schemas.microsoft.com/office/drawing/2014/main" id="{FC6E8BA2-6FA8-4096-B1EB-CE03B6541BFE}"/>
              </a:ext>
            </a:extLst>
          </p:cNvPr>
          <p:cNvSpPr>
            <a:spLocks noGrp="1" noChangeArrowheads="1"/>
          </p:cNvSpPr>
          <p:nvPr>
            <p:ph idx="1"/>
          </p:nvPr>
        </p:nvSpPr>
        <p:spPr>
          <a:xfrm>
            <a:off x="228600" y="1528763"/>
            <a:ext cx="8534400" cy="4719637"/>
          </a:xfrm>
        </p:spPr>
        <p:txBody>
          <a:bodyPr/>
          <a:lstStyle/>
          <a:p>
            <a:pPr eaLnBrk="1" hangingPunct="1">
              <a:lnSpc>
                <a:spcPts val="3500"/>
              </a:lnSpc>
              <a:spcBef>
                <a:spcPct val="0"/>
              </a:spcBef>
            </a:pPr>
            <a:r>
              <a:rPr lang="zh-CN" altLang="en-US" sz="2400" b="1"/>
              <a:t>美国东部时间</a:t>
            </a:r>
            <a:r>
              <a:rPr lang="en-US" altLang="zh-CN" sz="2400" b="1"/>
              <a:t>2003</a:t>
            </a:r>
            <a:r>
              <a:rPr lang="zh-CN" altLang="en-US" sz="2400" b="1"/>
              <a:t>年</a:t>
            </a:r>
            <a:r>
              <a:rPr lang="en-US" altLang="zh-CN" sz="2400" b="1"/>
              <a:t>8</a:t>
            </a:r>
            <a:r>
              <a:rPr lang="zh-CN" altLang="en-US" sz="2400" b="1"/>
              <a:t>月</a:t>
            </a:r>
            <a:r>
              <a:rPr lang="en-US" altLang="zh-CN" sz="2400" b="1"/>
              <a:t>14</a:t>
            </a:r>
            <a:r>
              <a:rPr lang="zh-CN" altLang="en-US" sz="2400" b="1"/>
              <a:t>日，美国东北部和加拿大联合电网发生大面积停电事故。事故发生的最初</a:t>
            </a:r>
            <a:r>
              <a:rPr lang="en-US" altLang="zh-CN" sz="2400" b="1"/>
              <a:t>3</a:t>
            </a:r>
            <a:r>
              <a:rPr lang="zh-CN" altLang="en-US" sz="2400" b="1"/>
              <a:t>分钟内，包括</a:t>
            </a:r>
            <a:r>
              <a:rPr lang="en-US" altLang="zh-CN" sz="2400" b="1"/>
              <a:t>9</a:t>
            </a:r>
            <a:r>
              <a:rPr lang="zh-CN" altLang="en-US" sz="2400" b="1"/>
              <a:t>座核电站在内的</a:t>
            </a:r>
            <a:r>
              <a:rPr lang="en-US" altLang="zh-CN" sz="2400" b="1"/>
              <a:t>21</a:t>
            </a:r>
            <a:r>
              <a:rPr lang="zh-CN" altLang="en-US" sz="2400" b="1"/>
              <a:t>座电厂停止运行。随后美国和加拿大的</a:t>
            </a:r>
            <a:r>
              <a:rPr lang="en-US" altLang="zh-CN" sz="2400" b="1"/>
              <a:t>100</a:t>
            </a:r>
            <a:r>
              <a:rPr lang="zh-CN" altLang="en-US" sz="2400" b="1"/>
              <a:t>多座电厂跳闸，其中包括</a:t>
            </a:r>
            <a:r>
              <a:rPr lang="en-US" altLang="zh-CN" sz="2400" b="1"/>
              <a:t>22</a:t>
            </a:r>
            <a:r>
              <a:rPr lang="zh-CN" altLang="en-US" sz="2400" b="1"/>
              <a:t>座核电站，受影响的居民约</a:t>
            </a:r>
            <a:r>
              <a:rPr lang="en-US" altLang="zh-CN" sz="2400" b="1"/>
              <a:t>5000</a:t>
            </a:r>
            <a:r>
              <a:rPr lang="zh-CN" altLang="en-US" sz="2400" b="1"/>
              <a:t>万人。 </a:t>
            </a:r>
            <a:endParaRPr lang="en-US" altLang="zh-CN" sz="2400" b="1"/>
          </a:p>
          <a:p>
            <a:pPr eaLnBrk="1" hangingPunct="1">
              <a:lnSpc>
                <a:spcPts val="3500"/>
              </a:lnSpc>
              <a:spcBef>
                <a:spcPct val="0"/>
              </a:spcBef>
            </a:pPr>
            <a:r>
              <a:rPr lang="zh-CN" altLang="en-US" sz="2400" b="1"/>
              <a:t>事故起因：俄亥俄州的一家公司没有及时修剪树木，导致高压电缆触及树木而短路，随之产生累积效应：系统发生摇摆和震荡、局部系统电压进一步降低、发电机组跳闸、系统功率缺额增多、电压崩溃、更多发电机和输电线路跳开，从而引起大面积停电。 </a:t>
            </a:r>
          </a:p>
          <a:p>
            <a:pPr eaLnBrk="1" hangingPunct="1"/>
            <a:endParaRPr lang="zh-CN" altLang="en-US" sz="2400" b="1"/>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1" name="Rectangle 3">
            <a:extLst>
              <a:ext uri="{FF2B5EF4-FFF2-40B4-BE49-F238E27FC236}">
                <a16:creationId xmlns:a16="http://schemas.microsoft.com/office/drawing/2014/main" id="{AD3D0456-F7A2-D15C-1AE9-7AD3A146BBF2}"/>
              </a:ext>
            </a:extLst>
          </p:cNvPr>
          <p:cNvSpPr>
            <a:spLocks noGrp="1" noChangeArrowheads="1"/>
          </p:cNvSpPr>
          <p:nvPr>
            <p:ph idx="1"/>
          </p:nvPr>
        </p:nvSpPr>
        <p:spPr>
          <a:xfrm>
            <a:off x="304800" y="784225"/>
            <a:ext cx="8229600" cy="5311775"/>
          </a:xfrm>
        </p:spPr>
        <p:txBody>
          <a:bodyPr/>
          <a:lstStyle/>
          <a:p>
            <a:pPr marL="0" indent="0" eaLnBrk="1" hangingPunct="1">
              <a:lnSpc>
                <a:spcPct val="150000"/>
              </a:lnSpc>
              <a:buFont typeface="Wingdings" panose="05000000000000000000" pitchFamily="2" charset="2"/>
              <a:buNone/>
            </a:pPr>
            <a:r>
              <a:rPr lang="zh-CN" altLang="en-US" sz="2800" b="1"/>
              <a:t>（</a:t>
            </a:r>
            <a:r>
              <a:rPr lang="en-US" altLang="zh-CN" sz="2800" b="1"/>
              <a:t>2</a:t>
            </a:r>
            <a:r>
              <a:rPr lang="zh-CN" altLang="en-US" sz="2800" b="1"/>
              <a:t>）工程</a:t>
            </a:r>
            <a:r>
              <a:rPr lang="zh-CN" altLang="en-US" sz="2800" b="1">
                <a:solidFill>
                  <a:srgbClr val="FF0000"/>
                </a:solidFill>
              </a:rPr>
              <a:t>外部环境因素</a:t>
            </a:r>
            <a:r>
              <a:rPr lang="zh-CN" altLang="en-US" sz="2800" b="1"/>
              <a:t>的不确定性</a:t>
            </a:r>
          </a:p>
          <a:p>
            <a:pPr marL="0" indent="0" eaLnBrk="1" hangingPunct="1">
              <a:lnSpc>
                <a:spcPct val="150000"/>
              </a:lnSpc>
              <a:buFont typeface="Wingdings" panose="05000000000000000000" pitchFamily="2" charset="2"/>
              <a:buNone/>
            </a:pPr>
            <a:r>
              <a:rPr lang="zh-CN" altLang="en-US" sz="2800" b="1"/>
              <a:t>      气候条件是工程运行的外部条件，良好的外部气候条件是保障工程安全的重要因素。</a:t>
            </a:r>
            <a:r>
              <a:rPr lang="zh-CN" altLang="en-US" sz="2800" b="1">
                <a:solidFill>
                  <a:srgbClr val="FF0000"/>
                </a:solidFill>
              </a:rPr>
              <a:t>任何工程在设计之初都有一个抵御气候突变的阈值</a:t>
            </a:r>
            <a:r>
              <a:rPr lang="zh-CN" altLang="en-US" sz="2800" b="1"/>
              <a:t>。在阈值范围内，工程能够抵御气候条件的变化，而一旦超过设定的阈值，工程安全就会受到威胁。 </a:t>
            </a:r>
          </a:p>
        </p:txBody>
      </p:sp>
      <p:sp>
        <p:nvSpPr>
          <p:cNvPr id="78850" name="文本框 1">
            <a:extLst>
              <a:ext uri="{FF2B5EF4-FFF2-40B4-BE49-F238E27FC236}">
                <a16:creationId xmlns:a16="http://schemas.microsoft.com/office/drawing/2014/main" id="{3C9C68F8-51EB-B17A-4B7E-5C332916143A}"/>
              </a:ext>
            </a:extLst>
          </p:cNvPr>
          <p:cNvSpPr txBox="1">
            <a:spLocks noChangeArrowheads="1"/>
          </p:cNvSpPr>
          <p:nvPr/>
        </p:nvSpPr>
        <p:spPr bwMode="auto">
          <a:xfrm>
            <a:off x="2951163" y="5122863"/>
            <a:ext cx="2936875" cy="1198562"/>
          </a:xfrm>
          <a:prstGeom prst="rect">
            <a:avLst/>
          </a:prstGeom>
          <a:solidFill>
            <a:srgbClr val="FFEC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3600" b="1"/>
              <a:t>意外气候条件</a:t>
            </a:r>
          </a:p>
          <a:p>
            <a:r>
              <a:rPr lang="zh-CN" altLang="en-US" sz="3600" b="1"/>
              <a:t>自然灾害</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78851">
                                            <p:txEl>
                                              <p:pRg st="1" end="1"/>
                                            </p:txEl>
                                          </p:spTgt>
                                        </p:tgtEl>
                                        <p:attrNameLst>
                                          <p:attrName>style.visibility</p:attrName>
                                        </p:attrNameLst>
                                      </p:cBhvr>
                                      <p:to>
                                        <p:strVal val="visible"/>
                                      </p:to>
                                    </p:set>
                                    <p:animEffect transition="in" filter="blinds(horizontal)">
                                      <p:cBhvr>
                                        <p:cTn id="7" dur="500"/>
                                        <p:tgtEl>
                                          <p:spTgt spid="78851">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Rectangle 2">
            <a:extLst>
              <a:ext uri="{FF2B5EF4-FFF2-40B4-BE49-F238E27FC236}">
                <a16:creationId xmlns:a16="http://schemas.microsoft.com/office/drawing/2014/main" id="{D9F1EE10-A43C-CC8F-3D26-6257BBB2BA60}"/>
              </a:ext>
            </a:extLst>
          </p:cNvPr>
          <p:cNvSpPr>
            <a:spLocks noGrp="1" noChangeArrowheads="1"/>
          </p:cNvSpPr>
          <p:nvPr>
            <p:ph type="title"/>
          </p:nvPr>
        </p:nvSpPr>
        <p:spPr>
          <a:xfrm>
            <a:off x="247650" y="993775"/>
            <a:ext cx="7793038" cy="609600"/>
          </a:xfrm>
        </p:spPr>
        <p:txBody>
          <a:bodyPr/>
          <a:lstStyle/>
          <a:p>
            <a:pPr eaLnBrk="1" hangingPunct="1"/>
            <a:r>
              <a:rPr lang="zh-CN" altLang="en-US" sz="2800" b="1"/>
              <a:t>案例：日本福岛核电站事故</a:t>
            </a:r>
            <a:endParaRPr lang="zh-CN" altLang="zh-CN" sz="2800" b="1"/>
          </a:p>
        </p:txBody>
      </p:sp>
      <p:sp>
        <p:nvSpPr>
          <p:cNvPr id="79874" name="Rectangle 3">
            <a:extLst>
              <a:ext uri="{FF2B5EF4-FFF2-40B4-BE49-F238E27FC236}">
                <a16:creationId xmlns:a16="http://schemas.microsoft.com/office/drawing/2014/main" id="{499CD0CB-37F1-5C5D-BB85-9D27AFAA53E4}"/>
              </a:ext>
            </a:extLst>
          </p:cNvPr>
          <p:cNvSpPr>
            <a:spLocks noGrp="1" noChangeArrowheads="1"/>
          </p:cNvSpPr>
          <p:nvPr>
            <p:ph idx="1"/>
          </p:nvPr>
        </p:nvSpPr>
        <p:spPr>
          <a:xfrm>
            <a:off x="76200" y="1603375"/>
            <a:ext cx="5591175" cy="4568825"/>
          </a:xfrm>
        </p:spPr>
        <p:txBody>
          <a:bodyPr/>
          <a:lstStyle/>
          <a:p>
            <a:pPr marL="0" indent="0" algn="just" eaLnBrk="1" hangingPunct="1">
              <a:lnSpc>
                <a:spcPct val="120000"/>
              </a:lnSpc>
            </a:pPr>
            <a:r>
              <a:rPr lang="en-US" altLang="zh-CN" sz="2200" b="1"/>
              <a:t>  </a:t>
            </a:r>
            <a:r>
              <a:rPr lang="zh-CN" altLang="en-US" sz="2200" b="1"/>
              <a:t>北京时间</a:t>
            </a:r>
            <a:r>
              <a:rPr lang="en-US" altLang="zh-CN" sz="2200" b="1"/>
              <a:t>2011</a:t>
            </a:r>
            <a:r>
              <a:rPr lang="zh-CN" altLang="en-US" sz="2200" b="1"/>
              <a:t>年</a:t>
            </a:r>
            <a:r>
              <a:rPr lang="en-US" altLang="zh-CN" sz="2200" b="1"/>
              <a:t>3</a:t>
            </a:r>
            <a:r>
              <a:rPr lang="zh-CN" altLang="en-US" sz="2200" b="1"/>
              <a:t>月</a:t>
            </a:r>
            <a:r>
              <a:rPr lang="en-US" altLang="zh-CN" sz="2200" b="1"/>
              <a:t>11</a:t>
            </a:r>
            <a:r>
              <a:rPr lang="zh-CN" altLang="en-US" sz="2200" b="1"/>
              <a:t>日</a:t>
            </a:r>
            <a:r>
              <a:rPr lang="en-US" altLang="zh-CN" sz="2200" b="1"/>
              <a:t>13</a:t>
            </a:r>
            <a:r>
              <a:rPr lang="zh-CN" altLang="en-US" sz="2200" b="1"/>
              <a:t>时</a:t>
            </a:r>
            <a:r>
              <a:rPr lang="en-US" altLang="zh-CN" sz="2200" b="1"/>
              <a:t>46</a:t>
            </a:r>
            <a:r>
              <a:rPr lang="zh-CN" altLang="en-US" sz="2200" b="1"/>
              <a:t>分，日本东北海域发生</a:t>
            </a:r>
            <a:r>
              <a:rPr lang="en-US" altLang="zh-CN" sz="2200" b="1"/>
              <a:t>9.0</a:t>
            </a:r>
            <a:r>
              <a:rPr lang="zh-CN" altLang="en-US" sz="2200" b="1"/>
              <a:t>级地震并引发高达</a:t>
            </a:r>
            <a:r>
              <a:rPr lang="en-US" altLang="zh-CN" sz="2200" b="1"/>
              <a:t>10</a:t>
            </a:r>
            <a:r>
              <a:rPr lang="zh-CN" altLang="en-US" sz="2200" b="1"/>
              <a:t>米的强烈海啸，导致东京电力公司下属的福岛核电站一、二、三号运行机组紧急停运，反应堆控制棒插入，机组进入次临界的停堆状态。在后续的事故过程当中，</a:t>
            </a:r>
            <a:r>
              <a:rPr lang="zh-CN" altLang="en-US" sz="2200" b="1">
                <a:solidFill>
                  <a:srgbClr val="FF0000"/>
                </a:solidFill>
              </a:rPr>
              <a:t>因地震</a:t>
            </a:r>
            <a:r>
              <a:rPr lang="zh-CN" altLang="en-US" sz="2200" b="1"/>
              <a:t>原因</a:t>
            </a:r>
            <a:r>
              <a:rPr lang="zh-CN" altLang="en-US" sz="2200" b="1">
                <a:solidFill>
                  <a:srgbClr val="FF0000"/>
                </a:solidFill>
              </a:rPr>
              <a:t>，</a:t>
            </a:r>
            <a:r>
              <a:rPr lang="zh-CN" altLang="en-US" sz="2200" b="1"/>
              <a:t>导致其</a:t>
            </a:r>
            <a:r>
              <a:rPr lang="zh-CN" altLang="en-US" sz="2200" b="1">
                <a:solidFill>
                  <a:srgbClr val="FF0000"/>
                </a:solidFill>
              </a:rPr>
              <a:t>失去场外交流电源</a:t>
            </a:r>
            <a:r>
              <a:rPr lang="zh-CN" altLang="en-US" sz="2200" b="1"/>
              <a:t>，紧接着</a:t>
            </a:r>
            <a:r>
              <a:rPr lang="zh-CN" altLang="en-US" sz="2200" b="1">
                <a:solidFill>
                  <a:srgbClr val="FF0000"/>
                </a:solidFill>
              </a:rPr>
              <a:t>因海啸</a:t>
            </a:r>
            <a:r>
              <a:rPr lang="zh-CN" altLang="en-US" sz="2200" b="1"/>
              <a:t>的原因</a:t>
            </a:r>
            <a:r>
              <a:rPr lang="zh-CN" altLang="en-US" sz="2200" b="1">
                <a:solidFill>
                  <a:srgbClr val="FF0000"/>
                </a:solidFill>
              </a:rPr>
              <a:t>导致</a:t>
            </a:r>
            <a:r>
              <a:rPr lang="zh-CN" altLang="en-US" sz="2200" b="1"/>
              <a:t>其</a:t>
            </a:r>
            <a:r>
              <a:rPr lang="zh-CN" altLang="en-US" sz="2200" b="1">
                <a:solidFill>
                  <a:srgbClr val="FF0000"/>
                </a:solidFill>
              </a:rPr>
              <a:t>内部应急交流电源</a:t>
            </a:r>
            <a:r>
              <a:rPr lang="zh-CN" altLang="en-US" sz="2200" b="1"/>
              <a:t>（柴油发电机组）</a:t>
            </a:r>
            <a:r>
              <a:rPr lang="zh-CN" altLang="en-US" sz="2200" b="1">
                <a:solidFill>
                  <a:srgbClr val="FF0000"/>
                </a:solidFill>
              </a:rPr>
              <a:t>失效</a:t>
            </a:r>
            <a:r>
              <a:rPr lang="zh-CN" altLang="en-US" sz="2200" b="1"/>
              <a:t>，从而导致反应堆冷却系统的功能全部丧失并引发事故。</a:t>
            </a:r>
          </a:p>
        </p:txBody>
      </p:sp>
      <p:pic>
        <p:nvPicPr>
          <p:cNvPr id="79875" name="Picture 6" descr="98832645">
            <a:extLst>
              <a:ext uri="{FF2B5EF4-FFF2-40B4-BE49-F238E27FC236}">
                <a16:creationId xmlns:a16="http://schemas.microsoft.com/office/drawing/2014/main" id="{FC0DBF5C-FAB7-8026-DE8E-1F143FB0202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16600" y="2362200"/>
            <a:ext cx="3327400" cy="2220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897" name="Picture 1" descr="C:\Users\Administrator\AppData\Roaming\Tencent\Users\565354\QQ\WinTemp\RichOle\2`ZR{HG$}GYZ4S]H9$WZIDU.png">
            <a:extLst>
              <a:ext uri="{FF2B5EF4-FFF2-40B4-BE49-F238E27FC236}">
                <a16:creationId xmlns:a16="http://schemas.microsoft.com/office/drawing/2014/main" id="{43F689E9-1038-DEB5-99BF-DAC1AFAC843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7388" y="1619250"/>
            <a:ext cx="7769225" cy="4865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2">
            <a:extLst>
              <a:ext uri="{FF2B5EF4-FFF2-40B4-BE49-F238E27FC236}">
                <a16:creationId xmlns:a16="http://schemas.microsoft.com/office/drawing/2014/main" id="{ADA32C3B-B228-4A54-89D2-CC610A2183A8}"/>
              </a:ext>
            </a:extLst>
          </p:cNvPr>
          <p:cNvSpPr txBox="1">
            <a:spLocks noChangeArrowheads="1"/>
          </p:cNvSpPr>
          <p:nvPr/>
        </p:nvSpPr>
        <p:spPr>
          <a:xfrm>
            <a:off x="255588" y="1009650"/>
            <a:ext cx="7793037" cy="609600"/>
          </a:xfrm>
          <a:prstGeom prst="rect">
            <a:avLst/>
          </a:prstGeom>
        </p:spPr>
        <p:txBody>
          <a:bodyPr/>
          <a:lstStyle>
            <a:lvl1pPr algn="l" rtl="0" eaLnBrk="0" fontAlgn="base" hangingPunct="0">
              <a:spcBef>
                <a:spcPct val="0"/>
              </a:spcBef>
              <a:spcAft>
                <a:spcPct val="0"/>
              </a:spcAft>
              <a:defRPr sz="44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Tahoma" panose="020B0604030504040204" pitchFamily="34" charset="0"/>
                <a:ea typeface="宋体" panose="02010600030101010101" pitchFamily="2" charset="-122"/>
              </a:defRPr>
            </a:lvl2pPr>
            <a:lvl3pPr algn="l" rtl="0" eaLnBrk="0" fontAlgn="base" hangingPunct="0">
              <a:spcBef>
                <a:spcPct val="0"/>
              </a:spcBef>
              <a:spcAft>
                <a:spcPct val="0"/>
              </a:spcAft>
              <a:defRPr sz="4400">
                <a:solidFill>
                  <a:schemeClr val="tx2"/>
                </a:solidFill>
                <a:latin typeface="Tahoma" panose="020B0604030504040204" pitchFamily="34" charset="0"/>
                <a:ea typeface="宋体" panose="02010600030101010101" pitchFamily="2" charset="-122"/>
              </a:defRPr>
            </a:lvl3pPr>
            <a:lvl4pPr algn="l" rtl="0" eaLnBrk="0" fontAlgn="base" hangingPunct="0">
              <a:spcBef>
                <a:spcPct val="0"/>
              </a:spcBef>
              <a:spcAft>
                <a:spcPct val="0"/>
              </a:spcAft>
              <a:defRPr sz="4400">
                <a:solidFill>
                  <a:schemeClr val="tx2"/>
                </a:solidFill>
                <a:latin typeface="Tahoma" panose="020B0604030504040204" pitchFamily="34" charset="0"/>
                <a:ea typeface="宋体" panose="02010600030101010101" pitchFamily="2" charset="-122"/>
              </a:defRPr>
            </a:lvl4pPr>
            <a:lvl5pPr algn="l" rtl="0" eaLnBrk="0" fontAlgn="base" hangingPunct="0">
              <a:spcBef>
                <a:spcPct val="0"/>
              </a:spcBef>
              <a:spcAft>
                <a:spcPct val="0"/>
              </a:spcAft>
              <a:defRPr sz="4400">
                <a:solidFill>
                  <a:schemeClr val="tx2"/>
                </a:solidFill>
                <a:latin typeface="Tahoma" panose="020B0604030504040204" pitchFamily="34" charset="0"/>
                <a:ea typeface="宋体" panose="02010600030101010101" pitchFamily="2" charset="-122"/>
              </a:defRPr>
            </a:lvl5pPr>
            <a:lvl6pPr marL="457200" algn="l" rtl="0" fontAlgn="base">
              <a:spcBef>
                <a:spcPct val="0"/>
              </a:spcBef>
              <a:spcAft>
                <a:spcPct val="0"/>
              </a:spcAft>
              <a:defRPr sz="4400">
                <a:solidFill>
                  <a:schemeClr val="tx2"/>
                </a:solidFill>
                <a:latin typeface="Tahoma" panose="020B0604030504040204" pitchFamily="34" charset="0"/>
                <a:ea typeface="宋体" panose="02010600030101010101" pitchFamily="2" charset="-122"/>
              </a:defRPr>
            </a:lvl6pPr>
            <a:lvl7pPr marL="914400" algn="l" rtl="0" fontAlgn="base">
              <a:spcBef>
                <a:spcPct val="0"/>
              </a:spcBef>
              <a:spcAft>
                <a:spcPct val="0"/>
              </a:spcAft>
              <a:defRPr sz="4400">
                <a:solidFill>
                  <a:schemeClr val="tx2"/>
                </a:solidFill>
                <a:latin typeface="Tahoma" panose="020B0604030504040204" pitchFamily="34" charset="0"/>
                <a:ea typeface="宋体" panose="02010600030101010101" pitchFamily="2" charset="-122"/>
              </a:defRPr>
            </a:lvl7pPr>
            <a:lvl8pPr marL="1371600" algn="l" rtl="0" fontAlgn="base">
              <a:spcBef>
                <a:spcPct val="0"/>
              </a:spcBef>
              <a:spcAft>
                <a:spcPct val="0"/>
              </a:spcAft>
              <a:defRPr sz="4400">
                <a:solidFill>
                  <a:schemeClr val="tx2"/>
                </a:solidFill>
                <a:latin typeface="Tahoma" panose="020B0604030504040204" pitchFamily="34" charset="0"/>
                <a:ea typeface="宋体" panose="02010600030101010101" pitchFamily="2" charset="-122"/>
              </a:defRPr>
            </a:lvl8pPr>
            <a:lvl9pPr marL="1828800" algn="l" rtl="0" fontAlgn="base">
              <a:spcBef>
                <a:spcPct val="0"/>
              </a:spcBef>
              <a:spcAft>
                <a:spcPct val="0"/>
              </a:spcAft>
              <a:defRPr sz="4400">
                <a:solidFill>
                  <a:schemeClr val="tx2"/>
                </a:solidFill>
                <a:latin typeface="Tahoma" panose="020B0604030504040204" pitchFamily="34" charset="0"/>
                <a:ea typeface="宋体" panose="02010600030101010101" pitchFamily="2" charset="-122"/>
              </a:defRPr>
            </a:lvl9pPr>
          </a:lstStyle>
          <a:p>
            <a:pPr eaLnBrk="1" hangingPunct="1">
              <a:buFontTx/>
              <a:buNone/>
              <a:defRPr/>
            </a:pPr>
            <a:r>
              <a:rPr lang="zh-CN" altLang="en-US" sz="2800" b="1" kern="0" dirty="0"/>
              <a:t>案例：</a:t>
            </a:r>
            <a:r>
              <a:rPr lang="en-US" altLang="zh-CN" sz="2800" b="1" kern="0" dirty="0"/>
              <a:t>2008</a:t>
            </a:r>
            <a:r>
              <a:rPr lang="zh-CN" altLang="en-US" sz="2800" b="1" kern="0" dirty="0"/>
              <a:t>年湖南郴州雪灾</a:t>
            </a:r>
            <a:r>
              <a:rPr lang="en-US" altLang="zh-CN" sz="2800" b="1" kern="0" dirty="0"/>
              <a:t>-</a:t>
            </a:r>
            <a:r>
              <a:rPr lang="zh-CN" altLang="en-US" sz="2800" b="1" kern="0" dirty="0"/>
              <a:t>线塔倒塌</a:t>
            </a:r>
            <a:endParaRPr lang="zh-CN" altLang="zh-CN" sz="2800" b="1" kern="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21" name="Picture 1" descr="C:\Users\Administrator\AppData\Roaming\Tencent\Users\565354\QQ\WinTemp\RichOle\T~~IFLM9F02687I][P)UE~A.png">
            <a:extLst>
              <a:ext uri="{FF2B5EF4-FFF2-40B4-BE49-F238E27FC236}">
                <a16:creationId xmlns:a16="http://schemas.microsoft.com/office/drawing/2014/main" id="{D4F1945A-611F-0493-EF53-6C87706D5E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6563" y="1419225"/>
            <a:ext cx="8429625" cy="4637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945" name="Picture 2" descr="https://timgsa.baidu.com/timg?image&amp;quality=80&amp;size=b9999_10000&amp;sec=1537350943664&amp;di=b81486de809e9f2d0309dfc28b084723&amp;imgtype=0&amp;src=http%3A%2F%2Fwww.gg-led.com%2FuploadFile%2Fimages%2FQQ%25E6%2588%25AA%25E5%259B%25BE1.png">
            <a:extLst>
              <a:ext uri="{FF2B5EF4-FFF2-40B4-BE49-F238E27FC236}">
                <a16:creationId xmlns:a16="http://schemas.microsoft.com/office/drawing/2014/main" id="{A978D141-98A2-F4E4-1039-1F5FCF45C9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24450" y="2209800"/>
            <a:ext cx="3822700" cy="320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946" name="TextBox 1">
            <a:extLst>
              <a:ext uri="{FF2B5EF4-FFF2-40B4-BE49-F238E27FC236}">
                <a16:creationId xmlns:a16="http://schemas.microsoft.com/office/drawing/2014/main" id="{FC7F53F3-59DE-54EB-4E00-2CA002CC4BF1}"/>
              </a:ext>
            </a:extLst>
          </p:cNvPr>
          <p:cNvSpPr txBox="1">
            <a:spLocks noChangeArrowheads="1"/>
          </p:cNvSpPr>
          <p:nvPr/>
        </p:nvSpPr>
        <p:spPr bwMode="auto">
          <a:xfrm>
            <a:off x="5432425" y="5554663"/>
            <a:ext cx="3208338"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buFont typeface="Wingdings" panose="05000000000000000000" pitchFamily="2" charset="2"/>
              <a:buNone/>
            </a:pPr>
            <a:r>
              <a:rPr lang="zh-CN" altLang="en-US"/>
              <a:t>可抗</a:t>
            </a:r>
            <a:r>
              <a:rPr lang="en-US" altLang="zh-CN"/>
              <a:t>16</a:t>
            </a:r>
            <a:r>
              <a:rPr lang="zh-CN" altLang="en-US"/>
              <a:t>级大风的深圳跨海大桥</a:t>
            </a:r>
            <a:endParaRPr lang="en-US" altLang="zh-CN"/>
          </a:p>
          <a:p>
            <a:pPr algn="ctr">
              <a:buFont typeface="Wingdings" panose="05000000000000000000" pitchFamily="2" charset="2"/>
              <a:buNone/>
            </a:pPr>
            <a:r>
              <a:rPr lang="zh-CN" altLang="en-US"/>
              <a:t>天鸽</a:t>
            </a:r>
            <a:r>
              <a:rPr lang="en-US" altLang="zh-CN"/>
              <a:t>-</a:t>
            </a:r>
            <a:r>
              <a:rPr lang="zh-CN" altLang="en-US"/>
              <a:t>帕卡</a:t>
            </a:r>
            <a:r>
              <a:rPr lang="en-US" altLang="zh-CN"/>
              <a:t>-</a:t>
            </a:r>
            <a:r>
              <a:rPr lang="zh-CN" altLang="en-US"/>
              <a:t>山竹</a:t>
            </a:r>
          </a:p>
        </p:txBody>
      </p:sp>
      <p:pic>
        <p:nvPicPr>
          <p:cNvPr id="82947" name="Picture 4" descr="强台风“山竹”袭港 大楼玻璃成“蜂窝”">
            <a:extLst>
              <a:ext uri="{FF2B5EF4-FFF2-40B4-BE49-F238E27FC236}">
                <a16:creationId xmlns:a16="http://schemas.microsoft.com/office/drawing/2014/main" id="{05A383F4-3B1C-FAAF-1DE1-CCC4858941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2209800"/>
            <a:ext cx="4810125" cy="320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948" name="TextBox 4">
            <a:extLst>
              <a:ext uri="{FF2B5EF4-FFF2-40B4-BE49-F238E27FC236}">
                <a16:creationId xmlns:a16="http://schemas.microsoft.com/office/drawing/2014/main" id="{51EBE27D-2C09-4E1B-FF4F-F0D606FB8C1F}"/>
              </a:ext>
            </a:extLst>
          </p:cNvPr>
          <p:cNvSpPr txBox="1">
            <a:spLocks noChangeArrowheads="1"/>
          </p:cNvSpPr>
          <p:nvPr/>
        </p:nvSpPr>
        <p:spPr bwMode="auto">
          <a:xfrm>
            <a:off x="733425" y="5554663"/>
            <a:ext cx="295433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buFont typeface="Wingdings" panose="05000000000000000000" pitchFamily="2" charset="2"/>
              <a:buNone/>
            </a:pPr>
            <a:r>
              <a:rPr lang="zh-CN" altLang="en-US"/>
              <a:t>“山竹”过后的香港某大楼</a:t>
            </a:r>
          </a:p>
        </p:txBody>
      </p:sp>
      <p:sp>
        <p:nvSpPr>
          <p:cNvPr id="6" name="Rectangle 2">
            <a:extLst>
              <a:ext uri="{FF2B5EF4-FFF2-40B4-BE49-F238E27FC236}">
                <a16:creationId xmlns:a16="http://schemas.microsoft.com/office/drawing/2014/main" id="{CA623917-4370-3457-BBF5-E6198BFFF049}"/>
              </a:ext>
            </a:extLst>
          </p:cNvPr>
          <p:cNvSpPr txBox="1">
            <a:spLocks noChangeArrowheads="1"/>
          </p:cNvSpPr>
          <p:nvPr/>
        </p:nvSpPr>
        <p:spPr>
          <a:xfrm>
            <a:off x="296863" y="1030288"/>
            <a:ext cx="7793037" cy="609600"/>
          </a:xfrm>
          <a:prstGeom prst="rect">
            <a:avLst/>
          </a:prstGeom>
        </p:spPr>
        <p:txBody>
          <a:bodyPr/>
          <a:lstStyle>
            <a:lvl1pPr algn="l" rtl="0" eaLnBrk="0" fontAlgn="base" hangingPunct="0">
              <a:spcBef>
                <a:spcPct val="0"/>
              </a:spcBef>
              <a:spcAft>
                <a:spcPct val="0"/>
              </a:spcAft>
              <a:defRPr sz="44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Tahoma" panose="020B0604030504040204" pitchFamily="34" charset="0"/>
                <a:ea typeface="宋体" panose="02010600030101010101" pitchFamily="2" charset="-122"/>
              </a:defRPr>
            </a:lvl2pPr>
            <a:lvl3pPr algn="l" rtl="0" eaLnBrk="0" fontAlgn="base" hangingPunct="0">
              <a:spcBef>
                <a:spcPct val="0"/>
              </a:spcBef>
              <a:spcAft>
                <a:spcPct val="0"/>
              </a:spcAft>
              <a:defRPr sz="4400">
                <a:solidFill>
                  <a:schemeClr val="tx2"/>
                </a:solidFill>
                <a:latin typeface="Tahoma" panose="020B0604030504040204" pitchFamily="34" charset="0"/>
                <a:ea typeface="宋体" panose="02010600030101010101" pitchFamily="2" charset="-122"/>
              </a:defRPr>
            </a:lvl3pPr>
            <a:lvl4pPr algn="l" rtl="0" eaLnBrk="0" fontAlgn="base" hangingPunct="0">
              <a:spcBef>
                <a:spcPct val="0"/>
              </a:spcBef>
              <a:spcAft>
                <a:spcPct val="0"/>
              </a:spcAft>
              <a:defRPr sz="4400">
                <a:solidFill>
                  <a:schemeClr val="tx2"/>
                </a:solidFill>
                <a:latin typeface="Tahoma" panose="020B0604030504040204" pitchFamily="34" charset="0"/>
                <a:ea typeface="宋体" panose="02010600030101010101" pitchFamily="2" charset="-122"/>
              </a:defRPr>
            </a:lvl4pPr>
            <a:lvl5pPr algn="l" rtl="0" eaLnBrk="0" fontAlgn="base" hangingPunct="0">
              <a:spcBef>
                <a:spcPct val="0"/>
              </a:spcBef>
              <a:spcAft>
                <a:spcPct val="0"/>
              </a:spcAft>
              <a:defRPr sz="4400">
                <a:solidFill>
                  <a:schemeClr val="tx2"/>
                </a:solidFill>
                <a:latin typeface="Tahoma" panose="020B0604030504040204" pitchFamily="34" charset="0"/>
                <a:ea typeface="宋体" panose="02010600030101010101" pitchFamily="2" charset="-122"/>
              </a:defRPr>
            </a:lvl5pPr>
            <a:lvl6pPr marL="457200" algn="l" rtl="0" fontAlgn="base">
              <a:spcBef>
                <a:spcPct val="0"/>
              </a:spcBef>
              <a:spcAft>
                <a:spcPct val="0"/>
              </a:spcAft>
              <a:defRPr sz="4400">
                <a:solidFill>
                  <a:schemeClr val="tx2"/>
                </a:solidFill>
                <a:latin typeface="Tahoma" panose="020B0604030504040204" pitchFamily="34" charset="0"/>
                <a:ea typeface="宋体" panose="02010600030101010101" pitchFamily="2" charset="-122"/>
              </a:defRPr>
            </a:lvl6pPr>
            <a:lvl7pPr marL="914400" algn="l" rtl="0" fontAlgn="base">
              <a:spcBef>
                <a:spcPct val="0"/>
              </a:spcBef>
              <a:spcAft>
                <a:spcPct val="0"/>
              </a:spcAft>
              <a:defRPr sz="4400">
                <a:solidFill>
                  <a:schemeClr val="tx2"/>
                </a:solidFill>
                <a:latin typeface="Tahoma" panose="020B0604030504040204" pitchFamily="34" charset="0"/>
                <a:ea typeface="宋体" panose="02010600030101010101" pitchFamily="2" charset="-122"/>
              </a:defRPr>
            </a:lvl7pPr>
            <a:lvl8pPr marL="1371600" algn="l" rtl="0" fontAlgn="base">
              <a:spcBef>
                <a:spcPct val="0"/>
              </a:spcBef>
              <a:spcAft>
                <a:spcPct val="0"/>
              </a:spcAft>
              <a:defRPr sz="4400">
                <a:solidFill>
                  <a:schemeClr val="tx2"/>
                </a:solidFill>
                <a:latin typeface="Tahoma" panose="020B0604030504040204" pitchFamily="34" charset="0"/>
                <a:ea typeface="宋体" panose="02010600030101010101" pitchFamily="2" charset="-122"/>
              </a:defRPr>
            </a:lvl8pPr>
            <a:lvl9pPr marL="1828800" algn="l" rtl="0" fontAlgn="base">
              <a:spcBef>
                <a:spcPct val="0"/>
              </a:spcBef>
              <a:spcAft>
                <a:spcPct val="0"/>
              </a:spcAft>
              <a:defRPr sz="4400">
                <a:solidFill>
                  <a:schemeClr val="tx2"/>
                </a:solidFill>
                <a:latin typeface="Tahoma" panose="020B0604030504040204" pitchFamily="34" charset="0"/>
                <a:ea typeface="宋体" panose="02010600030101010101" pitchFamily="2" charset="-122"/>
              </a:defRPr>
            </a:lvl9pPr>
          </a:lstStyle>
          <a:p>
            <a:pPr eaLnBrk="1" hangingPunct="1">
              <a:buFontTx/>
              <a:buNone/>
              <a:defRPr/>
            </a:pPr>
            <a:r>
              <a:rPr lang="zh-CN" altLang="en-US" sz="2800" b="1" kern="0" dirty="0"/>
              <a:t>案例：</a:t>
            </a:r>
            <a:r>
              <a:rPr lang="en-US" altLang="zh-CN" sz="2800" b="1" kern="0" dirty="0"/>
              <a:t>2018</a:t>
            </a:r>
            <a:r>
              <a:rPr lang="zh-CN" altLang="en-US" sz="2800" b="1" kern="0" dirty="0"/>
              <a:t>年台风“山竹”过境</a:t>
            </a:r>
            <a:endParaRPr lang="zh-CN" altLang="zh-CN" sz="2800" b="1" kern="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EA797B2-BEB8-5CC5-D969-2E47FC6DE93D}"/>
              </a:ext>
            </a:extLst>
          </p:cNvPr>
          <p:cNvSpPr txBox="1"/>
          <p:nvPr/>
        </p:nvSpPr>
        <p:spPr>
          <a:xfrm>
            <a:off x="1593850" y="1487488"/>
            <a:ext cx="6081713" cy="3175000"/>
          </a:xfrm>
          <a:prstGeom prst="rect">
            <a:avLst/>
          </a:prstGeom>
          <a:noFill/>
        </p:spPr>
        <p:txBody>
          <a:bodyPr lIns="60954" tIns="30477" rIns="60954" bIns="30477">
            <a:spAutoFit/>
          </a:bodyPr>
          <a:lstStyle/>
          <a:p>
            <a:pPr>
              <a:lnSpc>
                <a:spcPct val="150000"/>
              </a:lnSpc>
              <a:defRPr/>
            </a:pPr>
            <a:r>
              <a:rPr lang="zh-CN" altLang="en-US" sz="2700" b="1" dirty="0">
                <a:latin typeface="黑体" panose="02010609060101010101" pitchFamily="49" charset="-122"/>
                <a:ea typeface="黑体" panose="02010609060101010101" pitchFamily="49" charset="-122"/>
              </a:rPr>
              <a:t>工程活动中的</a:t>
            </a:r>
            <a:r>
              <a:rPr lang="zh-CN" altLang="en-US" sz="2700" b="1" dirty="0">
                <a:solidFill>
                  <a:srgbClr val="FF0000"/>
                </a:solidFill>
                <a:latin typeface="黑体" panose="02010609060101010101" pitchFamily="49" charset="-122"/>
                <a:ea typeface="黑体" panose="02010609060101010101" pitchFamily="49" charset="-122"/>
              </a:rPr>
              <a:t>四个共性问题</a:t>
            </a:r>
            <a:endParaRPr lang="en-US" altLang="zh-CN" sz="2700" b="1" dirty="0">
              <a:solidFill>
                <a:srgbClr val="FF0000"/>
              </a:solidFill>
              <a:latin typeface="黑体" panose="02010609060101010101" pitchFamily="49" charset="-122"/>
              <a:ea typeface="黑体" panose="02010609060101010101" pitchFamily="49" charset="-122"/>
            </a:endParaRPr>
          </a:p>
          <a:p>
            <a:pPr marL="419100">
              <a:lnSpc>
                <a:spcPct val="150000"/>
              </a:lnSpc>
              <a:buFontTx/>
              <a:buAutoNum type="arabicPeriod"/>
              <a:defRPr/>
            </a:pPr>
            <a:r>
              <a:rPr lang="zh-CN" altLang="en-US" sz="2700" b="1" dirty="0">
                <a:solidFill>
                  <a:srgbClr val="FF0000"/>
                </a:solidFill>
                <a:latin typeface="黑体" panose="02010609060101010101" pitchFamily="49" charset="-122"/>
                <a:ea typeface="黑体" panose="02010609060101010101" pitchFamily="49" charset="-122"/>
              </a:rPr>
              <a:t>工程风险与伦理责任</a:t>
            </a:r>
            <a:endParaRPr lang="en-US" altLang="zh-CN" sz="2700" b="1" dirty="0">
              <a:solidFill>
                <a:srgbClr val="FF0000"/>
              </a:solidFill>
              <a:latin typeface="黑体" panose="02010609060101010101" pitchFamily="49" charset="-122"/>
              <a:ea typeface="黑体" panose="02010609060101010101" pitchFamily="49" charset="-122"/>
            </a:endParaRPr>
          </a:p>
          <a:p>
            <a:pPr marL="419100">
              <a:lnSpc>
                <a:spcPct val="150000"/>
              </a:lnSpc>
              <a:buFontTx/>
              <a:buAutoNum type="arabicPeriod"/>
              <a:defRPr/>
            </a:pPr>
            <a:r>
              <a:rPr lang="zh-CN" altLang="en-US" sz="2700" b="1" dirty="0">
                <a:latin typeface="黑体" panose="02010609060101010101" pitchFamily="49" charset="-122"/>
                <a:ea typeface="黑体" panose="02010609060101010101" pitchFamily="49" charset="-122"/>
              </a:rPr>
              <a:t>利益分配与公正原则</a:t>
            </a:r>
            <a:endParaRPr lang="en-US" altLang="zh-CN" sz="2700" b="1" dirty="0">
              <a:latin typeface="黑体" panose="02010609060101010101" pitchFamily="49" charset="-122"/>
              <a:ea typeface="黑体" panose="02010609060101010101" pitchFamily="49" charset="-122"/>
            </a:endParaRPr>
          </a:p>
          <a:p>
            <a:pPr marL="419100">
              <a:lnSpc>
                <a:spcPct val="150000"/>
              </a:lnSpc>
              <a:buFontTx/>
              <a:buAutoNum type="arabicPeriod"/>
              <a:defRPr/>
            </a:pPr>
            <a:r>
              <a:rPr lang="zh-CN" altLang="en-US" sz="2700" b="1" dirty="0">
                <a:latin typeface="黑体" panose="02010609060101010101" pitchFamily="49" charset="-122"/>
                <a:ea typeface="黑体" panose="02010609060101010101" pitchFamily="49" charset="-122"/>
              </a:rPr>
              <a:t>环境影响与伦理</a:t>
            </a:r>
            <a:endParaRPr lang="en-US" altLang="zh-CN" sz="2700" b="1" dirty="0">
              <a:latin typeface="黑体" panose="02010609060101010101" pitchFamily="49" charset="-122"/>
              <a:ea typeface="黑体" panose="02010609060101010101" pitchFamily="49" charset="-122"/>
            </a:endParaRPr>
          </a:p>
          <a:p>
            <a:pPr marL="419100">
              <a:lnSpc>
                <a:spcPct val="150000"/>
              </a:lnSpc>
              <a:buFontTx/>
              <a:buAutoNum type="arabicPeriod"/>
              <a:defRPr/>
            </a:pPr>
            <a:r>
              <a:rPr lang="zh-CN" altLang="en-US" sz="2700" b="1" dirty="0">
                <a:latin typeface="黑体" panose="02010609060101010101" pitchFamily="49" charset="-122"/>
                <a:ea typeface="黑体" panose="02010609060101010101" pitchFamily="49" charset="-122"/>
              </a:rPr>
              <a:t>职业行为与职业伦理</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3969" name="图片 1">
            <a:extLst>
              <a:ext uri="{FF2B5EF4-FFF2-40B4-BE49-F238E27FC236}">
                <a16:creationId xmlns:a16="http://schemas.microsoft.com/office/drawing/2014/main" id="{D8E54816-4CFD-5C62-A476-9727CC40D3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0688" y="1239838"/>
            <a:ext cx="8302625" cy="3902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5" name="Rectangle 3">
            <a:extLst>
              <a:ext uri="{FF2B5EF4-FFF2-40B4-BE49-F238E27FC236}">
                <a16:creationId xmlns:a16="http://schemas.microsoft.com/office/drawing/2014/main" id="{EB1B300A-34A2-B1DC-E5AD-C2783FA08F84}"/>
              </a:ext>
            </a:extLst>
          </p:cNvPr>
          <p:cNvSpPr>
            <a:spLocks noGrp="1" noChangeArrowheads="1"/>
          </p:cNvSpPr>
          <p:nvPr>
            <p:ph idx="1"/>
          </p:nvPr>
        </p:nvSpPr>
        <p:spPr>
          <a:xfrm>
            <a:off x="228600" y="881063"/>
            <a:ext cx="8534400" cy="5291137"/>
          </a:xfrm>
        </p:spPr>
        <p:txBody>
          <a:bodyPr/>
          <a:lstStyle/>
          <a:p>
            <a:pPr marL="0" indent="0" algn="just" eaLnBrk="1" hangingPunct="1">
              <a:buFont typeface="Wingdings" panose="05000000000000000000" pitchFamily="2" charset="2"/>
              <a:buNone/>
            </a:pPr>
            <a:r>
              <a:rPr lang="zh-CN" altLang="en-US" sz="2800" b="1"/>
              <a:t>（</a:t>
            </a:r>
            <a:r>
              <a:rPr lang="en-US" altLang="zh-CN" sz="2800" b="1"/>
              <a:t>3</a:t>
            </a:r>
            <a:r>
              <a:rPr lang="zh-CN" altLang="en-US" sz="2800" b="1"/>
              <a:t>）工程中</a:t>
            </a:r>
            <a:r>
              <a:rPr lang="zh-CN" altLang="en-US" sz="2800" b="1">
                <a:solidFill>
                  <a:srgbClr val="FF0000"/>
                </a:solidFill>
              </a:rPr>
              <a:t>人为因素</a:t>
            </a:r>
            <a:r>
              <a:rPr lang="zh-CN" altLang="en-US" sz="2800" b="1"/>
              <a:t>的不确定性</a:t>
            </a:r>
          </a:p>
          <a:p>
            <a:pPr marL="0" indent="0" algn="just" eaLnBrk="1" hangingPunct="1">
              <a:lnSpc>
                <a:spcPct val="150000"/>
              </a:lnSpc>
              <a:buFont typeface="Wingdings" panose="05000000000000000000" pitchFamily="2" charset="2"/>
              <a:buNone/>
            </a:pPr>
            <a:r>
              <a:rPr lang="zh-CN" altLang="en-US" sz="2800" b="1">
                <a:solidFill>
                  <a:srgbClr val="FF0000"/>
                </a:solidFill>
              </a:rPr>
              <a:t>      首先，工程设计理念是事关整个工程成败的关键</a:t>
            </a:r>
            <a:r>
              <a:rPr lang="zh-CN" altLang="en-US" sz="2800" b="1"/>
              <a:t>。一个好的工程设计，必然经过前期周密调研，充分考虑经济、政治、文化、社会、技术、环境、地理等相关要素，经过相关专家和利益相关者反复讨论和论证而后做出；相反，一个坏的工程设计是片面地考虑问题，只见树木、不见森林，缺乏全面、统筹、系统的思考所导致的。 </a:t>
            </a:r>
          </a:p>
        </p:txBody>
      </p:sp>
      <p:sp>
        <p:nvSpPr>
          <p:cNvPr id="84994" name="矩形 1">
            <a:extLst>
              <a:ext uri="{FF2B5EF4-FFF2-40B4-BE49-F238E27FC236}">
                <a16:creationId xmlns:a16="http://schemas.microsoft.com/office/drawing/2014/main" id="{B56C4CB0-3F61-073F-A88C-0107B7301E8F}"/>
              </a:ext>
            </a:extLst>
          </p:cNvPr>
          <p:cNvSpPr>
            <a:spLocks noChangeArrowheads="1"/>
          </p:cNvSpPr>
          <p:nvPr/>
        </p:nvSpPr>
        <p:spPr bwMode="auto">
          <a:xfrm>
            <a:off x="457200" y="6030913"/>
            <a:ext cx="8439150"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800" b="1">
                <a:solidFill>
                  <a:srgbClr val="FF0000"/>
                </a:solidFill>
              </a:rPr>
              <a:t>完美的设计是可以尽量减免风险，代价是放弃利益。</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79875">
                                            <p:txEl>
                                              <p:charRg st="16" end="159"/>
                                            </p:txEl>
                                          </p:spTgt>
                                        </p:tgtEl>
                                        <p:attrNameLst>
                                          <p:attrName>style.visibility</p:attrName>
                                        </p:attrNameLst>
                                      </p:cBhvr>
                                      <p:to>
                                        <p:strVal val="visible"/>
                                      </p:to>
                                    </p:set>
                                    <p:animEffect transition="in" filter="blinds(horizontal)">
                                      <p:cBhvr>
                                        <p:cTn id="7" dur="500"/>
                                        <p:tgtEl>
                                          <p:spTgt spid="79875">
                                            <p:txEl>
                                              <p:charRg st="16" end="15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Rectangle 2">
            <a:extLst>
              <a:ext uri="{FF2B5EF4-FFF2-40B4-BE49-F238E27FC236}">
                <a16:creationId xmlns:a16="http://schemas.microsoft.com/office/drawing/2014/main" id="{76BE4683-2AF9-FEB9-A405-0542788BFE9E}"/>
              </a:ext>
            </a:extLst>
          </p:cNvPr>
          <p:cNvSpPr>
            <a:spLocks noGrp="1" noChangeArrowheads="1"/>
          </p:cNvSpPr>
          <p:nvPr>
            <p:ph type="title"/>
          </p:nvPr>
        </p:nvSpPr>
        <p:spPr>
          <a:xfrm>
            <a:off x="114300" y="895350"/>
            <a:ext cx="7793038" cy="638175"/>
          </a:xfrm>
        </p:spPr>
        <p:txBody>
          <a:bodyPr/>
          <a:lstStyle/>
          <a:p>
            <a:pPr eaLnBrk="1" hangingPunct="1"/>
            <a:br>
              <a:rPr lang="zh-CN" altLang="en-US" sz="2800" b="1"/>
            </a:br>
            <a:r>
              <a:rPr lang="zh-CN" altLang="en-US" sz="2800" b="1"/>
              <a:t>案例：三门峡大坝</a:t>
            </a:r>
            <a:endParaRPr lang="zh-CN" altLang="zh-CN" sz="2800" b="1"/>
          </a:p>
        </p:txBody>
      </p:sp>
      <p:sp>
        <p:nvSpPr>
          <p:cNvPr id="87042" name="Rectangle 3">
            <a:extLst>
              <a:ext uri="{FF2B5EF4-FFF2-40B4-BE49-F238E27FC236}">
                <a16:creationId xmlns:a16="http://schemas.microsoft.com/office/drawing/2014/main" id="{39406361-4B9E-644D-8336-E3D739AFBC77}"/>
              </a:ext>
            </a:extLst>
          </p:cNvPr>
          <p:cNvSpPr>
            <a:spLocks noGrp="1" noChangeArrowheads="1"/>
          </p:cNvSpPr>
          <p:nvPr>
            <p:ph idx="1"/>
          </p:nvPr>
        </p:nvSpPr>
        <p:spPr>
          <a:xfrm>
            <a:off x="114300" y="1719263"/>
            <a:ext cx="5257800" cy="1981200"/>
          </a:xfrm>
        </p:spPr>
        <p:txBody>
          <a:bodyPr/>
          <a:lstStyle/>
          <a:p>
            <a:pPr algn="just" eaLnBrk="1" hangingPunct="1">
              <a:lnSpc>
                <a:spcPct val="120000"/>
              </a:lnSpc>
              <a:buClrTx/>
              <a:buSzPct val="100000"/>
            </a:pPr>
            <a:r>
              <a:rPr lang="en-US" altLang="zh-CN" sz="2000" b="1"/>
              <a:t>1957</a:t>
            </a:r>
            <a:r>
              <a:rPr lang="zh-CN" altLang="en-US" sz="2000" b="1"/>
              <a:t>年，三门峡工程开始兴建，</a:t>
            </a:r>
            <a:r>
              <a:rPr lang="en-US" altLang="zh-CN" sz="2000" b="1"/>
              <a:t>1960</a:t>
            </a:r>
            <a:r>
              <a:rPr lang="zh-CN" altLang="en-US" sz="2000" b="1"/>
              <a:t>年首次蓄水，</a:t>
            </a:r>
            <a:r>
              <a:rPr lang="en-US" altLang="zh-CN" sz="2000" b="1"/>
              <a:t>1961</a:t>
            </a:r>
            <a:r>
              <a:rPr lang="zh-CN" altLang="en-US" sz="2000" b="1"/>
              <a:t>年大坝基本竣工。但是到</a:t>
            </a:r>
            <a:r>
              <a:rPr lang="en-US" altLang="zh-CN" sz="2000" b="1"/>
              <a:t>1962</a:t>
            </a:r>
            <a:r>
              <a:rPr lang="zh-CN" altLang="en-US" sz="2000" b="1"/>
              <a:t>年，水库中已经淤积泥沙</a:t>
            </a:r>
            <a:r>
              <a:rPr lang="en-US" altLang="zh-CN" sz="2000" b="1"/>
              <a:t>15.3</a:t>
            </a:r>
            <a:r>
              <a:rPr lang="zh-CN" altLang="en-US" sz="2000" b="1"/>
              <a:t>亿吨，远超预计方案。</a:t>
            </a:r>
            <a:r>
              <a:rPr lang="zh-CN" altLang="en-US" sz="2000" b="1">
                <a:solidFill>
                  <a:srgbClr val="FF0000"/>
                </a:solidFill>
              </a:rPr>
              <a:t>泥沙导致渭河下游两岸农田被淹，土地盐碱化</a:t>
            </a:r>
            <a:r>
              <a:rPr lang="zh-CN" altLang="en-US" sz="2000" b="1"/>
              <a:t>。</a:t>
            </a:r>
          </a:p>
        </p:txBody>
      </p:sp>
      <p:sp>
        <p:nvSpPr>
          <p:cNvPr id="2" name="TextBox 1">
            <a:extLst>
              <a:ext uri="{FF2B5EF4-FFF2-40B4-BE49-F238E27FC236}">
                <a16:creationId xmlns:a16="http://schemas.microsoft.com/office/drawing/2014/main" id="{B49DF1B1-8F33-A3DD-B81B-9D4E2828FFD7}"/>
              </a:ext>
            </a:extLst>
          </p:cNvPr>
          <p:cNvSpPr txBox="1"/>
          <p:nvPr/>
        </p:nvSpPr>
        <p:spPr>
          <a:xfrm>
            <a:off x="114300" y="3989388"/>
            <a:ext cx="8562975" cy="2271712"/>
          </a:xfrm>
          <a:prstGeom prst="rect">
            <a:avLst/>
          </a:prstGeom>
          <a:noFill/>
        </p:spPr>
        <p:txBody>
          <a:bodyPr>
            <a:spAutoFit/>
          </a:bodyPr>
          <a:lstStyle/>
          <a:p>
            <a:pPr marL="266700" indent="-266700">
              <a:lnSpc>
                <a:spcPct val="120000"/>
              </a:lnSpc>
              <a:buFont typeface="Wingdings" panose="05000000000000000000" pitchFamily="2" charset="2"/>
              <a:buChar char="n"/>
              <a:defRPr/>
            </a:pPr>
            <a:r>
              <a:rPr lang="zh-CN" altLang="en-US" sz="2000" b="1" dirty="0">
                <a:latin typeface="+mn-lt"/>
                <a:ea typeface="+mn-ea"/>
              </a:rPr>
              <a:t>为此，</a:t>
            </a:r>
            <a:r>
              <a:rPr lang="en-US" altLang="zh-CN" sz="2000" b="1" dirty="0">
                <a:latin typeface="+mn-lt"/>
                <a:ea typeface="+mn-ea"/>
              </a:rPr>
              <a:t>1962</a:t>
            </a:r>
            <a:r>
              <a:rPr lang="zh-CN" altLang="en-US" sz="2000" b="1" dirty="0">
                <a:latin typeface="+mn-lt"/>
                <a:ea typeface="+mn-ea"/>
              </a:rPr>
              <a:t>年开始对原设计方案进行调整，由原来的“蓄水拦沙”运行方式改为“滞洪排沙”。但由于泄水孔位置较高，泥沙仍有</a:t>
            </a:r>
            <a:r>
              <a:rPr lang="en-US" altLang="zh-CN" sz="2000" b="1" dirty="0">
                <a:latin typeface="+mn-lt"/>
                <a:ea typeface="+mn-ea"/>
              </a:rPr>
              <a:t>60%</a:t>
            </a:r>
            <a:r>
              <a:rPr lang="zh-CN" altLang="en-US" sz="2000" b="1" dirty="0">
                <a:latin typeface="+mn-lt"/>
                <a:ea typeface="+mn-ea"/>
              </a:rPr>
              <a:t>淤积在库内，上游的潼关高程并没降低；同时，下泄的泥沙由于水量少，淤积到下游河床。虽经过后来不断地整改，但是潼关高程一直居高不下，导致</a:t>
            </a:r>
            <a:r>
              <a:rPr lang="en-US" altLang="zh-CN" sz="2000" b="1" dirty="0">
                <a:solidFill>
                  <a:srgbClr val="FF0000"/>
                </a:solidFill>
                <a:latin typeface="+mn-lt"/>
                <a:ea typeface="+mn-ea"/>
              </a:rPr>
              <a:t>2003</a:t>
            </a:r>
            <a:r>
              <a:rPr lang="zh-CN" altLang="en-US" sz="2000" b="1" dirty="0">
                <a:solidFill>
                  <a:srgbClr val="FF0000"/>
                </a:solidFill>
                <a:latin typeface="+mn-lt"/>
                <a:ea typeface="+mn-ea"/>
              </a:rPr>
              <a:t>年渭河流域发生了</a:t>
            </a:r>
            <a:r>
              <a:rPr lang="en-US" altLang="zh-CN" sz="2000" b="1" dirty="0">
                <a:solidFill>
                  <a:srgbClr val="FF0000"/>
                </a:solidFill>
                <a:latin typeface="+mn-lt"/>
                <a:ea typeface="+mn-ea"/>
              </a:rPr>
              <a:t>50</a:t>
            </a:r>
            <a:r>
              <a:rPr lang="zh-CN" altLang="en-US" sz="2000" b="1" dirty="0">
                <a:solidFill>
                  <a:srgbClr val="FF0000"/>
                </a:solidFill>
                <a:latin typeface="+mn-lt"/>
                <a:ea typeface="+mn-ea"/>
              </a:rPr>
              <a:t>多年来最为严重的洪灾。 </a:t>
            </a:r>
          </a:p>
          <a:p>
            <a:pPr marL="285750" indent="-285750">
              <a:lnSpc>
                <a:spcPct val="120000"/>
              </a:lnSpc>
              <a:buFont typeface="Wingdings" panose="05000000000000000000" pitchFamily="2" charset="2"/>
              <a:buChar char="n"/>
              <a:defRPr/>
            </a:pPr>
            <a:endParaRPr lang="zh-CN" altLang="en-US" dirty="0"/>
          </a:p>
        </p:txBody>
      </p:sp>
      <p:pic>
        <p:nvPicPr>
          <p:cNvPr id="87044" name="Picture 7" descr="https://timgsa.baidu.com/timg?image&amp;quality=80&amp;size=b9999_10000&amp;sec=1537352546685&amp;di=444df1294ec6055d3dbfff38d6cb04ad&amp;imgtype=0&amp;src=http%3A%2F%2Fimgsrc.baidu.com%2Fimgad%2Fpic%2Fitem%2F94cad1c8a786c91783d0d2edc33d70cf3ac75717.jpg">
            <a:extLst>
              <a:ext uri="{FF2B5EF4-FFF2-40B4-BE49-F238E27FC236}">
                <a16:creationId xmlns:a16="http://schemas.microsoft.com/office/drawing/2014/main" id="{D7B853BC-1092-7014-CA72-919CDE9477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14950" y="1600200"/>
            <a:ext cx="3652838" cy="2219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8065" name="Picture 2">
            <a:extLst>
              <a:ext uri="{FF2B5EF4-FFF2-40B4-BE49-F238E27FC236}">
                <a16:creationId xmlns:a16="http://schemas.microsoft.com/office/drawing/2014/main" id="{219308D1-176B-9F55-2998-1D18A2FDDB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1143000"/>
            <a:ext cx="3552825" cy="277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8066" name="Picture 4" descr="http://photocdn.sohu.com/20160624/Img456005314.jpg">
            <a:extLst>
              <a:ext uri="{FF2B5EF4-FFF2-40B4-BE49-F238E27FC236}">
                <a16:creationId xmlns:a16="http://schemas.microsoft.com/office/drawing/2014/main" id="{05109AA7-8C08-45BD-B3C8-D5C401F75F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89375" y="3200400"/>
            <a:ext cx="4343400" cy="325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BED5EDDF-B0FD-466F-F65C-660D1A34A56F}"/>
              </a:ext>
            </a:extLst>
          </p:cNvPr>
          <p:cNvSpPr/>
          <p:nvPr/>
        </p:nvSpPr>
        <p:spPr>
          <a:xfrm>
            <a:off x="495300" y="915988"/>
            <a:ext cx="8153400" cy="3635375"/>
          </a:xfrm>
          <a:prstGeom prst="rect">
            <a:avLst/>
          </a:prstGeom>
        </p:spPr>
        <p:txBody>
          <a:bodyPr>
            <a:spAutoFit/>
          </a:bodyPr>
          <a:lstStyle/>
          <a:p>
            <a:pPr>
              <a:lnSpc>
                <a:spcPct val="120000"/>
              </a:lnSpc>
              <a:buFontTx/>
              <a:buNone/>
              <a:defRPr/>
            </a:pPr>
            <a:r>
              <a:rPr lang="zh-CN" altLang="en-US" sz="2400" b="1" dirty="0">
                <a:solidFill>
                  <a:srgbClr val="FF0000"/>
                </a:solidFill>
              </a:rPr>
              <a:t>三峡工程的教训：</a:t>
            </a:r>
            <a:endParaRPr lang="en-US" altLang="zh-CN" sz="2400" b="1" dirty="0">
              <a:solidFill>
                <a:srgbClr val="FF0000"/>
              </a:solidFill>
            </a:endParaRPr>
          </a:p>
          <a:p>
            <a:pPr marL="285750" indent="-285750">
              <a:lnSpc>
                <a:spcPct val="120000"/>
              </a:lnSpc>
              <a:buFont typeface="Wingdings" panose="05000000000000000000" pitchFamily="2" charset="2"/>
              <a:buChar char="n"/>
              <a:defRPr/>
            </a:pPr>
            <a:r>
              <a:rPr lang="zh-CN" altLang="en-US" sz="2400" b="1" dirty="0"/>
              <a:t>工程设计者对自然条件的恶劣性估计不足，论证不科学；</a:t>
            </a:r>
          </a:p>
          <a:p>
            <a:pPr marL="285750" indent="-285750">
              <a:lnSpc>
                <a:spcPct val="120000"/>
              </a:lnSpc>
              <a:buFont typeface="Wingdings" panose="05000000000000000000" pitchFamily="2" charset="2"/>
              <a:buChar char="n"/>
              <a:defRPr/>
            </a:pPr>
            <a:r>
              <a:rPr lang="zh-CN" altLang="en-US" sz="2400" b="1" dirty="0"/>
              <a:t>“代价</a:t>
            </a:r>
            <a:r>
              <a:rPr lang="en-US" altLang="zh-CN" sz="2400" b="1" dirty="0"/>
              <a:t>-</a:t>
            </a:r>
            <a:r>
              <a:rPr lang="zh-CN" altLang="en-US" sz="2400" b="1" dirty="0"/>
              <a:t>收益”比采用不合理参数，计算结果偏离实际状况；</a:t>
            </a:r>
          </a:p>
          <a:p>
            <a:pPr marL="285750" indent="-285750">
              <a:lnSpc>
                <a:spcPct val="120000"/>
              </a:lnSpc>
              <a:buFont typeface="Wingdings" panose="05000000000000000000" pitchFamily="2" charset="2"/>
              <a:buChar char="n"/>
              <a:defRPr/>
            </a:pPr>
            <a:r>
              <a:rPr lang="zh-CN" altLang="en-US" sz="2400" b="1" dirty="0"/>
              <a:t>补偿不公正不合理。陕西省在建设水库时舍弃了</a:t>
            </a:r>
            <a:r>
              <a:rPr lang="en-US" altLang="zh-CN" sz="2400" b="1" dirty="0"/>
              <a:t>2</a:t>
            </a:r>
            <a:r>
              <a:rPr lang="zh-CN" altLang="en-US" sz="2400" b="1" dirty="0"/>
              <a:t>座县城、</a:t>
            </a:r>
            <a:r>
              <a:rPr lang="en-US" altLang="zh-CN" sz="2400" b="1" dirty="0"/>
              <a:t>21</a:t>
            </a:r>
            <a:r>
              <a:rPr lang="zh-CN" altLang="en-US" sz="2400" b="1" dirty="0"/>
              <a:t>个乡镇、</a:t>
            </a:r>
            <a:r>
              <a:rPr lang="en-US" altLang="zh-CN" sz="2400" b="1" dirty="0"/>
              <a:t>248</a:t>
            </a:r>
            <a:r>
              <a:rPr lang="zh-CN" altLang="en-US" sz="2400" b="1" dirty="0"/>
              <a:t>个村庄和</a:t>
            </a:r>
            <a:r>
              <a:rPr lang="en-US" altLang="zh-CN" sz="2400" b="1" dirty="0"/>
              <a:t>100</a:t>
            </a:r>
            <a:r>
              <a:rPr lang="zh-CN" altLang="en-US" sz="2400" b="1" dirty="0"/>
              <a:t>万亩耕地。</a:t>
            </a:r>
            <a:r>
              <a:rPr lang="en-US" altLang="zh-CN" sz="2400" b="1" dirty="0"/>
              <a:t>28.7</a:t>
            </a:r>
            <a:r>
              <a:rPr lang="zh-CN" altLang="en-US" sz="2400" b="1" dirty="0"/>
              <a:t>万移民从被称作是陕西的“白菜心”的关中平原县迁到宁夏，后又返回陕西，返回库区，几十年历经磨难。</a:t>
            </a:r>
          </a:p>
        </p:txBody>
      </p:sp>
      <p:sp>
        <p:nvSpPr>
          <p:cNvPr id="6" name="矩形 5">
            <a:extLst>
              <a:ext uri="{FF2B5EF4-FFF2-40B4-BE49-F238E27FC236}">
                <a16:creationId xmlns:a16="http://schemas.microsoft.com/office/drawing/2014/main" id="{BE7DFDAB-8D8D-E48E-3F89-FA81B4CB15B5}"/>
              </a:ext>
            </a:extLst>
          </p:cNvPr>
          <p:cNvSpPr/>
          <p:nvPr/>
        </p:nvSpPr>
        <p:spPr>
          <a:xfrm>
            <a:off x="571500" y="4984750"/>
            <a:ext cx="8077200" cy="1200150"/>
          </a:xfrm>
          <a:prstGeom prst="rect">
            <a:avLst/>
          </a:prstGeom>
        </p:spPr>
        <p:txBody>
          <a:bodyPr>
            <a:spAutoFit/>
          </a:bodyPr>
          <a:lstStyle/>
          <a:p>
            <a:pPr>
              <a:buFontTx/>
              <a:buNone/>
              <a:defRPr/>
            </a:pPr>
            <a:r>
              <a:rPr lang="zh-CN" altLang="en-US" sz="2400" b="1" dirty="0">
                <a:solidFill>
                  <a:srgbClr val="FF0000"/>
                </a:solidFill>
              </a:rPr>
              <a:t>为避免类似因工程设计理念局限造成的风险，要处理好：</a:t>
            </a:r>
            <a:endParaRPr lang="en-US" altLang="zh-CN" sz="2400" b="1" dirty="0">
              <a:solidFill>
                <a:srgbClr val="FF0000"/>
              </a:solidFill>
            </a:endParaRPr>
          </a:p>
          <a:p>
            <a:pPr marL="342900" indent="-342900">
              <a:buFont typeface="Wingdings" panose="05000000000000000000" pitchFamily="2" charset="2"/>
              <a:buChar char="n"/>
              <a:defRPr/>
            </a:pPr>
            <a:r>
              <a:rPr lang="zh-CN" altLang="en-US" sz="2400" b="1" dirty="0"/>
              <a:t>谁参与决策：各方面代表</a:t>
            </a:r>
            <a:endParaRPr lang="en-US" altLang="zh-CN" sz="2400" b="1" dirty="0"/>
          </a:p>
          <a:p>
            <a:pPr marL="342900" indent="-342900">
              <a:buFont typeface="Wingdings" panose="05000000000000000000" pitchFamily="2" charset="2"/>
              <a:buChar char="n"/>
              <a:defRPr/>
            </a:pPr>
            <a:r>
              <a:rPr lang="zh-CN" altLang="en-US" sz="2400" b="1" dirty="0"/>
              <a:t>如何进行决策：民主</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Rectangle 3">
            <a:extLst>
              <a:ext uri="{FF2B5EF4-FFF2-40B4-BE49-F238E27FC236}">
                <a16:creationId xmlns:a16="http://schemas.microsoft.com/office/drawing/2014/main" id="{20B45926-4F4F-B2DA-3056-E2B7CF757D10}"/>
              </a:ext>
            </a:extLst>
          </p:cNvPr>
          <p:cNvSpPr>
            <a:spLocks noGrp="1" noChangeArrowheads="1"/>
          </p:cNvSpPr>
          <p:nvPr>
            <p:ph idx="1"/>
          </p:nvPr>
        </p:nvSpPr>
        <p:spPr>
          <a:xfrm>
            <a:off x="207963" y="1106488"/>
            <a:ext cx="8726487" cy="3770312"/>
          </a:xfrm>
        </p:spPr>
        <p:txBody>
          <a:bodyPr/>
          <a:lstStyle/>
          <a:p>
            <a:pPr eaLnBrk="1" hangingPunct="1">
              <a:lnSpc>
                <a:spcPct val="150000"/>
              </a:lnSpc>
            </a:pPr>
            <a:r>
              <a:rPr lang="zh-CN" altLang="en-US" sz="2800" b="1"/>
              <a:t>其次，</a:t>
            </a:r>
            <a:r>
              <a:rPr lang="zh-CN" altLang="en-US" sz="2800" b="1">
                <a:solidFill>
                  <a:srgbClr val="FF0000"/>
                </a:solidFill>
              </a:rPr>
              <a:t>施工质量的好坏也是影响工程风险的重要因素</a:t>
            </a:r>
            <a:r>
              <a:rPr lang="zh-CN" altLang="en-US" sz="2800" b="1"/>
              <a:t>。施工质量是工程的基本要求，是工程的生命线，所有的工程施工规范都要求把安全置于优先考虑的地位。一旦在施工质量的环节上出现问题，就会留下安全事故的隐患。 </a:t>
            </a:r>
          </a:p>
        </p:txBody>
      </p:sp>
      <p:sp>
        <p:nvSpPr>
          <p:cNvPr id="90114" name="文本框 1">
            <a:extLst>
              <a:ext uri="{FF2B5EF4-FFF2-40B4-BE49-F238E27FC236}">
                <a16:creationId xmlns:a16="http://schemas.microsoft.com/office/drawing/2014/main" id="{AF19A090-0F09-AA4B-A7B8-E3287531AE5A}"/>
              </a:ext>
            </a:extLst>
          </p:cNvPr>
          <p:cNvSpPr txBox="1">
            <a:spLocks noChangeArrowheads="1"/>
          </p:cNvSpPr>
          <p:nvPr/>
        </p:nvSpPr>
        <p:spPr bwMode="auto">
          <a:xfrm>
            <a:off x="3273425" y="5027613"/>
            <a:ext cx="2224088" cy="706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4000" b="1">
                <a:solidFill>
                  <a:srgbClr val="FF0000"/>
                </a:solidFill>
              </a:rPr>
              <a:t>安全第一</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Rectangle 2">
            <a:extLst>
              <a:ext uri="{FF2B5EF4-FFF2-40B4-BE49-F238E27FC236}">
                <a16:creationId xmlns:a16="http://schemas.microsoft.com/office/drawing/2014/main" id="{F79CF1B7-DE72-5D0B-78E2-B5BCC78E2961}"/>
              </a:ext>
            </a:extLst>
          </p:cNvPr>
          <p:cNvSpPr>
            <a:spLocks noGrp="1" noChangeArrowheads="1"/>
          </p:cNvSpPr>
          <p:nvPr>
            <p:ph type="title"/>
          </p:nvPr>
        </p:nvSpPr>
        <p:spPr>
          <a:xfrm>
            <a:off x="171450" y="914400"/>
            <a:ext cx="7793038" cy="762000"/>
          </a:xfrm>
        </p:spPr>
        <p:txBody>
          <a:bodyPr/>
          <a:lstStyle/>
          <a:p>
            <a:pPr eaLnBrk="1" hangingPunct="1"/>
            <a:r>
              <a:rPr lang="zh-CN" altLang="en-US" sz="2800" b="1"/>
              <a:t>案例：沱江大桥垮塌事故</a:t>
            </a:r>
            <a:endParaRPr lang="zh-CN" altLang="zh-CN" sz="2800" b="1"/>
          </a:p>
        </p:txBody>
      </p:sp>
      <p:sp>
        <p:nvSpPr>
          <p:cNvPr id="38915" name="Rectangle 3">
            <a:extLst>
              <a:ext uri="{FF2B5EF4-FFF2-40B4-BE49-F238E27FC236}">
                <a16:creationId xmlns:a16="http://schemas.microsoft.com/office/drawing/2014/main" id="{600483C6-AB49-0C80-4381-2CA10EA602E6}"/>
              </a:ext>
            </a:extLst>
          </p:cNvPr>
          <p:cNvSpPr>
            <a:spLocks noGrp="1" noChangeArrowheads="1"/>
          </p:cNvSpPr>
          <p:nvPr>
            <p:ph idx="1"/>
          </p:nvPr>
        </p:nvSpPr>
        <p:spPr>
          <a:xfrm>
            <a:off x="171450" y="1773238"/>
            <a:ext cx="5676900" cy="1752600"/>
          </a:xfrm>
        </p:spPr>
        <p:txBody>
          <a:bodyPr/>
          <a:lstStyle/>
          <a:p>
            <a:pPr eaLnBrk="1" hangingPunct="1">
              <a:lnSpc>
                <a:spcPct val="150000"/>
              </a:lnSpc>
              <a:buSzTx/>
              <a:defRPr/>
            </a:pPr>
            <a:r>
              <a:rPr lang="en-US" altLang="zh-CN" sz="2400" b="1" kern="1200" dirty="0"/>
              <a:t>2007</a:t>
            </a:r>
            <a:r>
              <a:rPr lang="zh-CN" altLang="en-US" sz="2400" b="1" kern="1200" dirty="0"/>
              <a:t>年</a:t>
            </a:r>
            <a:r>
              <a:rPr lang="en-US" altLang="zh-CN" sz="2400" b="1" kern="1200" dirty="0"/>
              <a:t>8</a:t>
            </a:r>
            <a:r>
              <a:rPr lang="zh-CN" altLang="en-US" sz="2400" b="1" kern="1200" dirty="0"/>
              <a:t>月</a:t>
            </a:r>
            <a:r>
              <a:rPr lang="en-US" altLang="zh-CN" sz="2400" b="1" kern="1200" dirty="0"/>
              <a:t>13</a:t>
            </a:r>
            <a:r>
              <a:rPr lang="zh-CN" altLang="en-US" sz="2400" b="1" kern="1200" dirty="0"/>
              <a:t>日，正在拆除脚手架中的沱江大桥突然垮塌</a:t>
            </a:r>
            <a:r>
              <a:rPr lang="en-US" altLang="zh-CN" sz="2400" b="1" kern="1200" dirty="0"/>
              <a:t>(</a:t>
            </a:r>
            <a:r>
              <a:rPr lang="zh-CN" altLang="en-US" sz="2400" b="1" kern="1200" dirty="0"/>
              <a:t>预计</a:t>
            </a:r>
            <a:r>
              <a:rPr lang="en-US" altLang="zh-CN" sz="2400" b="1" kern="1200" dirty="0"/>
              <a:t>8</a:t>
            </a:r>
            <a:r>
              <a:rPr lang="zh-CN" altLang="en-US" sz="2400" b="1" kern="1200" dirty="0"/>
              <a:t>月底通车</a:t>
            </a:r>
            <a:r>
              <a:rPr lang="en-US" altLang="zh-CN" sz="2400" b="1" kern="1200" dirty="0"/>
              <a:t>)</a:t>
            </a:r>
            <a:r>
              <a:rPr lang="zh-CN" altLang="en-US" sz="2400" b="1" kern="1200" dirty="0"/>
              <a:t>，造成</a:t>
            </a:r>
            <a:r>
              <a:rPr lang="en-US" altLang="zh-CN" sz="2400" b="1" kern="1200" dirty="0"/>
              <a:t>64</a:t>
            </a:r>
            <a:r>
              <a:rPr lang="zh-CN" altLang="en-US" sz="2400" b="1" kern="1200" dirty="0"/>
              <a:t>人死亡，</a:t>
            </a:r>
            <a:r>
              <a:rPr lang="en-US" altLang="zh-CN" sz="2400" b="1" kern="1200" dirty="0"/>
              <a:t>22</a:t>
            </a:r>
            <a:r>
              <a:rPr lang="zh-CN" altLang="en-US" sz="2400" b="1" kern="1200" dirty="0"/>
              <a:t>人受伤。</a:t>
            </a:r>
            <a:endParaRPr lang="en-US" altLang="zh-CN" sz="2400" b="1" kern="1200" dirty="0"/>
          </a:p>
        </p:txBody>
      </p:sp>
      <p:pic>
        <p:nvPicPr>
          <p:cNvPr id="91139" name="Picture 6" descr="xin_530804141148281051923">
            <a:extLst>
              <a:ext uri="{FF2B5EF4-FFF2-40B4-BE49-F238E27FC236}">
                <a16:creationId xmlns:a16="http://schemas.microsoft.com/office/drawing/2014/main" id="{CE15BCF6-C25D-2C7E-511E-63A10EB804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34050" y="1676400"/>
            <a:ext cx="3314700" cy="2208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140" name="Rectangle 3">
            <a:extLst>
              <a:ext uri="{FF2B5EF4-FFF2-40B4-BE49-F238E27FC236}">
                <a16:creationId xmlns:a16="http://schemas.microsoft.com/office/drawing/2014/main" id="{E026F01A-B143-0D96-1EFA-89B967643047}"/>
              </a:ext>
            </a:extLst>
          </p:cNvPr>
          <p:cNvSpPr txBox="1">
            <a:spLocks noChangeArrowheads="1"/>
          </p:cNvSpPr>
          <p:nvPr/>
        </p:nvSpPr>
        <p:spPr bwMode="auto">
          <a:xfrm>
            <a:off x="171450" y="3884613"/>
            <a:ext cx="8610600" cy="274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a:solidFill>
                  <a:schemeClr val="tx1"/>
                </a:solidFill>
                <a:latin typeface="Tahoma" panose="020B0604030504040204" pitchFamily="34" charset="0"/>
                <a:ea typeface="宋体" panose="02010600030101010101" pitchFamily="2" charset="-122"/>
              </a:defRPr>
            </a:lvl1pPr>
            <a:lvl2pPr>
              <a:defRPr>
                <a:solidFill>
                  <a:schemeClr val="tx1"/>
                </a:solidFill>
                <a:latin typeface="Tahoma" panose="020B0604030504040204" pitchFamily="34" charset="0"/>
                <a:ea typeface="宋体" panose="02010600030101010101" pitchFamily="2" charset="-122"/>
              </a:defRPr>
            </a:lvl2pPr>
            <a:lvl3pPr>
              <a:defRPr>
                <a:solidFill>
                  <a:schemeClr val="tx1"/>
                </a:solidFill>
                <a:latin typeface="Tahoma" panose="020B0604030504040204" pitchFamily="34" charset="0"/>
                <a:ea typeface="宋体" panose="02010600030101010101" pitchFamily="2" charset="-122"/>
              </a:defRPr>
            </a:lvl3pPr>
            <a:lvl4pPr>
              <a:defRPr>
                <a:solidFill>
                  <a:schemeClr val="tx1"/>
                </a:solidFill>
                <a:latin typeface="Tahoma" panose="020B0604030504040204" pitchFamily="34" charset="0"/>
                <a:ea typeface="宋体" panose="02010600030101010101" pitchFamily="2" charset="-122"/>
              </a:defRPr>
            </a:lvl4pPr>
            <a:lvl5pPr>
              <a:defRPr>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pPr>
              <a:lnSpc>
                <a:spcPct val="120000"/>
              </a:lnSpc>
              <a:spcBef>
                <a:spcPct val="20000"/>
              </a:spcBef>
              <a:buClr>
                <a:schemeClr val="folHlink"/>
              </a:buClr>
              <a:buFont typeface="Wingdings" panose="05000000000000000000" pitchFamily="2" charset="2"/>
              <a:buChar char="n"/>
            </a:pPr>
            <a:r>
              <a:rPr lang="zh-CN" altLang="en-US" sz="2400" b="1"/>
              <a:t>经事后查明，该大桥采取的是</a:t>
            </a:r>
            <a:r>
              <a:rPr lang="zh-CN" altLang="en-US" sz="2400" b="1">
                <a:latin typeface="Arial" panose="020B0604020202020204" pitchFamily="34" charset="0"/>
              </a:rPr>
              <a:t>“</a:t>
            </a:r>
            <a:r>
              <a:rPr lang="zh-CN" altLang="en-US" sz="2400" b="1"/>
              <a:t>填芯砌法</a:t>
            </a:r>
            <a:r>
              <a:rPr lang="zh-CN" altLang="en-US" sz="2400" b="1">
                <a:latin typeface="Arial" panose="020B0604020202020204" pitchFamily="34" charset="0"/>
              </a:rPr>
              <a:t>”</a:t>
            </a:r>
            <a:r>
              <a:rPr lang="zh-CN" altLang="en-US" sz="2400" b="1"/>
              <a:t>的施工方法，该方法是先用大石块筑成圈，然后在里面空的地方填上碎石块，在正常情况下碎石块排列应该非常紧凑，而这座桥墩断面填的碎石却是散的。这证明了大桥在建筑施工过程中，</a:t>
            </a:r>
            <a:r>
              <a:rPr lang="zh-CN" altLang="en-US" sz="2400" b="1">
                <a:solidFill>
                  <a:srgbClr val="FF0000"/>
                </a:solidFill>
              </a:rPr>
              <a:t>相关人员偷工减料，致使该大桥存在严重的质量问题</a:t>
            </a:r>
            <a:r>
              <a:rPr lang="zh-CN" altLang="en-US" sz="2400" b="1"/>
              <a:t>，极大地增加了坍塌的可能性。</a:t>
            </a:r>
            <a:r>
              <a:rPr lang="zh-CN" altLang="en-US" b="1"/>
              <a:t> </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61" name="Picture 2" descr="http://img.mp.itc.cn/upload/20161206/0e0b8c5735364b0fb6782582a853fe92_th.jpeg">
            <a:extLst>
              <a:ext uri="{FF2B5EF4-FFF2-40B4-BE49-F238E27FC236}">
                <a16:creationId xmlns:a16="http://schemas.microsoft.com/office/drawing/2014/main" id="{46017E90-69D7-ADE0-B161-8F64D5CB69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400" y="949325"/>
            <a:ext cx="5013325" cy="2295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162" name="TextBox 1">
            <a:extLst>
              <a:ext uri="{FF2B5EF4-FFF2-40B4-BE49-F238E27FC236}">
                <a16:creationId xmlns:a16="http://schemas.microsoft.com/office/drawing/2014/main" id="{BF2A7025-D83B-569C-DB5C-F10FD2FED881}"/>
              </a:ext>
            </a:extLst>
          </p:cNvPr>
          <p:cNvSpPr txBox="1">
            <a:spLocks noChangeArrowheads="1"/>
          </p:cNvSpPr>
          <p:nvPr/>
        </p:nvSpPr>
        <p:spPr bwMode="auto">
          <a:xfrm>
            <a:off x="1114425" y="3259138"/>
            <a:ext cx="23907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buFont typeface="Wingdings" panose="05000000000000000000" pitchFamily="2" charset="2"/>
              <a:buNone/>
            </a:pPr>
            <a:r>
              <a:rPr lang="zh-CN" altLang="en-US"/>
              <a:t>赵州桥</a:t>
            </a:r>
            <a:r>
              <a:rPr lang="en-US" altLang="zh-CN"/>
              <a:t>-</a:t>
            </a:r>
            <a:r>
              <a:rPr lang="zh-CN" altLang="en-US"/>
              <a:t>距今</a:t>
            </a:r>
            <a:r>
              <a:rPr lang="en-US" altLang="zh-CN"/>
              <a:t>1400</a:t>
            </a:r>
            <a:r>
              <a:rPr lang="zh-CN" altLang="en-US"/>
              <a:t>多年</a:t>
            </a:r>
          </a:p>
        </p:txBody>
      </p:sp>
      <p:pic>
        <p:nvPicPr>
          <p:cNvPr id="92163" name="Picture 4" descr="http://img.mp.itc.cn/upload/20161206/03201526b2b441a78909b6b5313c0afd_th.jpeg">
            <a:extLst>
              <a:ext uri="{FF2B5EF4-FFF2-40B4-BE49-F238E27FC236}">
                <a16:creationId xmlns:a16="http://schemas.microsoft.com/office/drawing/2014/main" id="{FB5FF409-EF8E-641F-62E9-FBD4C3BAD43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12424"/>
          <a:stretch>
            <a:fillRect/>
          </a:stretch>
        </p:blipFill>
        <p:spPr bwMode="auto">
          <a:xfrm>
            <a:off x="5068888" y="774700"/>
            <a:ext cx="3922712" cy="247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164" name="TextBox 4">
            <a:extLst>
              <a:ext uri="{FF2B5EF4-FFF2-40B4-BE49-F238E27FC236}">
                <a16:creationId xmlns:a16="http://schemas.microsoft.com/office/drawing/2014/main" id="{44C6DCA2-DC62-BFA5-E5EC-66309C539734}"/>
              </a:ext>
            </a:extLst>
          </p:cNvPr>
          <p:cNvSpPr txBox="1">
            <a:spLocks noChangeArrowheads="1"/>
          </p:cNvSpPr>
          <p:nvPr/>
        </p:nvSpPr>
        <p:spPr bwMode="auto">
          <a:xfrm>
            <a:off x="5753100" y="3259138"/>
            <a:ext cx="29559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buFont typeface="Wingdings" panose="05000000000000000000" pitchFamily="2" charset="2"/>
              <a:buNone/>
            </a:pPr>
            <a:r>
              <a:rPr lang="zh-CN" altLang="en-US"/>
              <a:t>兰州黄河铁桥</a:t>
            </a:r>
            <a:r>
              <a:rPr lang="en-US" altLang="zh-CN"/>
              <a:t>-</a:t>
            </a:r>
            <a:r>
              <a:rPr lang="zh-CN" altLang="en-US"/>
              <a:t>距今</a:t>
            </a:r>
            <a:r>
              <a:rPr lang="en-US" altLang="zh-CN"/>
              <a:t>110</a:t>
            </a:r>
            <a:r>
              <a:rPr lang="zh-CN" altLang="en-US"/>
              <a:t>多年</a:t>
            </a:r>
          </a:p>
        </p:txBody>
      </p:sp>
      <p:pic>
        <p:nvPicPr>
          <p:cNvPr id="92165" name="Picture 5">
            <a:extLst>
              <a:ext uri="{FF2B5EF4-FFF2-40B4-BE49-F238E27FC236}">
                <a16:creationId xmlns:a16="http://schemas.microsoft.com/office/drawing/2014/main" id="{51CB3A27-C15C-2D4B-C827-4CA2DFC24A3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7700" y="3743325"/>
            <a:ext cx="3324225" cy="2482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166" name="TextBox 6">
            <a:extLst>
              <a:ext uri="{FF2B5EF4-FFF2-40B4-BE49-F238E27FC236}">
                <a16:creationId xmlns:a16="http://schemas.microsoft.com/office/drawing/2014/main" id="{69C72B47-A60E-5730-0118-80E17E8474D2}"/>
              </a:ext>
            </a:extLst>
          </p:cNvPr>
          <p:cNvSpPr txBox="1">
            <a:spLocks noChangeArrowheads="1"/>
          </p:cNvSpPr>
          <p:nvPr/>
        </p:nvSpPr>
        <p:spPr bwMode="auto">
          <a:xfrm>
            <a:off x="990600" y="6324600"/>
            <a:ext cx="23447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buFont typeface="Wingdings" panose="05000000000000000000" pitchFamily="2" charset="2"/>
              <a:buNone/>
            </a:pPr>
            <a:r>
              <a:rPr lang="zh-CN" altLang="en-US"/>
              <a:t>四川达县</a:t>
            </a:r>
            <a:r>
              <a:rPr lang="en-US" altLang="zh-CN"/>
              <a:t>-</a:t>
            </a:r>
            <a:r>
              <a:rPr lang="zh-CN" altLang="en-US"/>
              <a:t>明代彩虹桥</a:t>
            </a:r>
          </a:p>
        </p:txBody>
      </p:sp>
      <p:pic>
        <p:nvPicPr>
          <p:cNvPr id="92167" name="Picture 7" descr="https://timgsa.baidu.com/timg?image&amp;quality=80&amp;size=b9999_10000&amp;sec=1537353574811&amp;di=408fabf4a44971a57c8ae23179c05c72&amp;imgtype=0&amp;src=http%3A%2F%2Fimgsrc.baidu.com%2Fimgad%2Fpic%2Fitem%2Fb03533fa828ba61ec8bbbafb4b34970a314e5988.jpg">
            <a:extLst>
              <a:ext uri="{FF2B5EF4-FFF2-40B4-BE49-F238E27FC236}">
                <a16:creationId xmlns:a16="http://schemas.microsoft.com/office/drawing/2014/main" id="{736FE6D6-1F14-D4CC-0306-D80AFCD9C26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81600" y="3965575"/>
            <a:ext cx="3390900" cy="226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168" name="TextBox 8">
            <a:extLst>
              <a:ext uri="{FF2B5EF4-FFF2-40B4-BE49-F238E27FC236}">
                <a16:creationId xmlns:a16="http://schemas.microsoft.com/office/drawing/2014/main" id="{329BEBFF-F769-D3D2-77D3-6E9A6EF913A4}"/>
              </a:ext>
            </a:extLst>
          </p:cNvPr>
          <p:cNvSpPr txBox="1">
            <a:spLocks noChangeArrowheads="1"/>
          </p:cNvSpPr>
          <p:nvPr/>
        </p:nvSpPr>
        <p:spPr bwMode="auto">
          <a:xfrm>
            <a:off x="5899150" y="6296025"/>
            <a:ext cx="22637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buFont typeface="Wingdings" panose="05000000000000000000" pitchFamily="2" charset="2"/>
              <a:buNone/>
            </a:pPr>
            <a:r>
              <a:rPr lang="zh-CN" altLang="en-US"/>
              <a:t>卢沟桥</a:t>
            </a:r>
            <a:r>
              <a:rPr lang="en-US" altLang="zh-CN"/>
              <a:t>-</a:t>
            </a:r>
            <a:r>
              <a:rPr lang="zh-CN" altLang="en-US"/>
              <a:t>距今</a:t>
            </a:r>
            <a:r>
              <a:rPr lang="en-US" altLang="zh-CN"/>
              <a:t>800</a:t>
            </a:r>
            <a:r>
              <a:rPr lang="zh-CN" altLang="en-US"/>
              <a:t>多年</a:t>
            </a:r>
          </a:p>
        </p:txBody>
      </p:sp>
      <p:pic>
        <p:nvPicPr>
          <p:cNvPr id="92169" name="Picture 9" descr="https://timgsa.baidu.com/timg?image&amp;quality=80&amp;size=b9999_10000&amp;sec=1537354378562&amp;di=2407746e047e25c2f7d3f87edd19bd0f&amp;imgtype=0&amp;src=http%3A%2F%2Fpic44.photophoto.cn%2F20170714%2F1190119785906159_b.jpg">
            <a:extLst>
              <a:ext uri="{FF2B5EF4-FFF2-40B4-BE49-F238E27FC236}">
                <a16:creationId xmlns:a16="http://schemas.microsoft.com/office/drawing/2014/main" id="{2726C954-791A-6A5A-84C5-E03D23F7633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l="11891" t="20273" r="11806" b="20004"/>
          <a:stretch>
            <a:fillRect/>
          </a:stretch>
        </p:blipFill>
        <p:spPr bwMode="auto">
          <a:xfrm>
            <a:off x="3962400" y="3435350"/>
            <a:ext cx="1162050" cy="909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209" name="Picture 2" descr="http://img.mp.itc.cn/upload/20161206/0420da96733f4a71a062c3ce0adf145e_th.jpeg">
            <a:extLst>
              <a:ext uri="{FF2B5EF4-FFF2-40B4-BE49-F238E27FC236}">
                <a16:creationId xmlns:a16="http://schemas.microsoft.com/office/drawing/2014/main" id="{2FBE2ED7-EEEE-0FE9-E382-37DD32543D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838200"/>
            <a:ext cx="3808413" cy="236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4210" name="TextBox 1">
            <a:extLst>
              <a:ext uri="{FF2B5EF4-FFF2-40B4-BE49-F238E27FC236}">
                <a16:creationId xmlns:a16="http://schemas.microsoft.com/office/drawing/2014/main" id="{95ADD23E-9DB6-84A9-BBBF-8CAF61D31C15}"/>
              </a:ext>
            </a:extLst>
          </p:cNvPr>
          <p:cNvSpPr txBox="1">
            <a:spLocks noChangeArrowheads="1"/>
          </p:cNvSpPr>
          <p:nvPr/>
        </p:nvSpPr>
        <p:spPr bwMode="auto">
          <a:xfrm>
            <a:off x="342900" y="3162300"/>
            <a:ext cx="373221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buFont typeface="Wingdings" panose="05000000000000000000" pitchFamily="2" charset="2"/>
              <a:buNone/>
            </a:pPr>
            <a:r>
              <a:rPr lang="zh-CN" altLang="en-US"/>
              <a:t>耗资</a:t>
            </a:r>
            <a:r>
              <a:rPr lang="en-US" altLang="zh-CN"/>
              <a:t>18</a:t>
            </a:r>
            <a:r>
              <a:rPr lang="zh-CN" altLang="en-US"/>
              <a:t>亿</a:t>
            </a:r>
            <a:r>
              <a:rPr lang="en-US" altLang="zh-CN"/>
              <a:t>-</a:t>
            </a:r>
            <a:r>
              <a:rPr lang="zh-CN" altLang="en-US"/>
              <a:t>阳明滩大桥</a:t>
            </a:r>
            <a:r>
              <a:rPr lang="en-US" altLang="zh-CN"/>
              <a:t>-</a:t>
            </a:r>
            <a:r>
              <a:rPr lang="zh-CN" altLang="en-US" b="1">
                <a:solidFill>
                  <a:srgbClr val="FF0000"/>
                </a:solidFill>
              </a:rPr>
              <a:t>通车不足</a:t>
            </a:r>
            <a:r>
              <a:rPr lang="en-US" altLang="zh-CN" b="1">
                <a:solidFill>
                  <a:srgbClr val="FF0000"/>
                </a:solidFill>
              </a:rPr>
              <a:t>1</a:t>
            </a:r>
            <a:r>
              <a:rPr lang="zh-CN" altLang="en-US" b="1">
                <a:solidFill>
                  <a:srgbClr val="FF0000"/>
                </a:solidFill>
              </a:rPr>
              <a:t>年</a:t>
            </a:r>
          </a:p>
        </p:txBody>
      </p:sp>
      <p:pic>
        <p:nvPicPr>
          <p:cNvPr id="94211" name="Picture 4" descr="http://img.mp.itc.cn/upload/20161206/959565fa57e04db9b5c30b064feb0f47_th.jpeg">
            <a:extLst>
              <a:ext uri="{FF2B5EF4-FFF2-40B4-BE49-F238E27FC236}">
                <a16:creationId xmlns:a16="http://schemas.microsoft.com/office/drawing/2014/main" id="{2A058905-F8DF-8779-6392-946BD10E42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57800" y="873125"/>
            <a:ext cx="3505200" cy="2332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4212" name="TextBox 4">
            <a:extLst>
              <a:ext uri="{FF2B5EF4-FFF2-40B4-BE49-F238E27FC236}">
                <a16:creationId xmlns:a16="http://schemas.microsoft.com/office/drawing/2014/main" id="{29D89A92-31BE-9599-B76C-42A0ADA6547B}"/>
              </a:ext>
            </a:extLst>
          </p:cNvPr>
          <p:cNvSpPr txBox="1">
            <a:spLocks noChangeArrowheads="1"/>
          </p:cNvSpPr>
          <p:nvPr/>
        </p:nvSpPr>
        <p:spPr bwMode="auto">
          <a:xfrm>
            <a:off x="5775325" y="3208338"/>
            <a:ext cx="2730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buFont typeface="Wingdings" panose="05000000000000000000" pitchFamily="2" charset="2"/>
              <a:buNone/>
            </a:pPr>
            <a:r>
              <a:rPr lang="zh-CN" altLang="en-US"/>
              <a:t>云南新三公路</a:t>
            </a:r>
            <a:r>
              <a:rPr lang="en-US" altLang="zh-CN"/>
              <a:t>-</a:t>
            </a:r>
            <a:r>
              <a:rPr lang="zh-CN" altLang="en-US" b="1">
                <a:solidFill>
                  <a:srgbClr val="FF0000"/>
                </a:solidFill>
              </a:rPr>
              <a:t>通车第</a:t>
            </a:r>
            <a:r>
              <a:rPr lang="en-US" altLang="zh-CN" b="1">
                <a:solidFill>
                  <a:srgbClr val="FF0000"/>
                </a:solidFill>
              </a:rPr>
              <a:t>2</a:t>
            </a:r>
            <a:r>
              <a:rPr lang="zh-CN" altLang="en-US" b="1">
                <a:solidFill>
                  <a:srgbClr val="FF0000"/>
                </a:solidFill>
              </a:rPr>
              <a:t>天</a:t>
            </a:r>
          </a:p>
        </p:txBody>
      </p:sp>
      <p:pic>
        <p:nvPicPr>
          <p:cNvPr id="94213" name="Picture 6" descr="http://img.mp.itc.cn/upload/20161206/7582f617b02b4072a2a7fe442f652e3e_th.jpeg">
            <a:extLst>
              <a:ext uri="{FF2B5EF4-FFF2-40B4-BE49-F238E27FC236}">
                <a16:creationId xmlns:a16="http://schemas.microsoft.com/office/drawing/2014/main" id="{44C41B6D-FF36-1AD6-D12B-52C3EBE48A4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2113" y="3962400"/>
            <a:ext cx="3590925" cy="2390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4214" name="TextBox 6">
            <a:extLst>
              <a:ext uri="{FF2B5EF4-FFF2-40B4-BE49-F238E27FC236}">
                <a16:creationId xmlns:a16="http://schemas.microsoft.com/office/drawing/2014/main" id="{285164F1-7328-C306-32BF-8B301BC2C5D8}"/>
              </a:ext>
            </a:extLst>
          </p:cNvPr>
          <p:cNvSpPr txBox="1">
            <a:spLocks noChangeArrowheads="1"/>
          </p:cNvSpPr>
          <p:nvPr/>
        </p:nvSpPr>
        <p:spPr bwMode="auto">
          <a:xfrm>
            <a:off x="184150" y="6353175"/>
            <a:ext cx="40306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buFont typeface="Wingdings" panose="05000000000000000000" pitchFamily="2" charset="2"/>
              <a:buNone/>
            </a:pPr>
            <a:r>
              <a:rPr lang="zh-CN" altLang="en-US"/>
              <a:t>吉林长春伊通河上某大桥</a:t>
            </a:r>
            <a:r>
              <a:rPr lang="en-US" altLang="zh-CN"/>
              <a:t>-</a:t>
            </a:r>
            <a:r>
              <a:rPr lang="zh-CN" altLang="en-US" b="1">
                <a:solidFill>
                  <a:srgbClr val="FF0000"/>
                </a:solidFill>
              </a:rPr>
              <a:t>通车</a:t>
            </a:r>
            <a:r>
              <a:rPr lang="en-US" altLang="zh-CN" b="1">
                <a:solidFill>
                  <a:srgbClr val="FF0000"/>
                </a:solidFill>
              </a:rPr>
              <a:t>16</a:t>
            </a:r>
            <a:r>
              <a:rPr lang="zh-CN" altLang="en-US" b="1">
                <a:solidFill>
                  <a:srgbClr val="FF0000"/>
                </a:solidFill>
              </a:rPr>
              <a:t>年后</a:t>
            </a:r>
          </a:p>
        </p:txBody>
      </p:sp>
      <p:pic>
        <p:nvPicPr>
          <p:cNvPr id="94215" name="Picture 8" descr="https://ss1.baidu.com/6ONXsjip0QIZ8tyhnq/it/u=3371941156,1256988873&amp;fm=173&amp;app=25&amp;f=JPEG?w=640&amp;h=482&amp;s=952A67B1960F3EEE2AB9CD12030060D3">
            <a:extLst>
              <a:ext uri="{FF2B5EF4-FFF2-40B4-BE49-F238E27FC236}">
                <a16:creationId xmlns:a16="http://schemas.microsoft.com/office/drawing/2014/main" id="{440D571F-5B19-92E1-B3A7-5A5C63D7FDA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r="20781" b="21368"/>
          <a:stretch>
            <a:fillRect/>
          </a:stretch>
        </p:blipFill>
        <p:spPr bwMode="auto">
          <a:xfrm>
            <a:off x="5265738" y="3727450"/>
            <a:ext cx="3497262" cy="2614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4216" name="TextBox 8">
            <a:extLst>
              <a:ext uri="{FF2B5EF4-FFF2-40B4-BE49-F238E27FC236}">
                <a16:creationId xmlns:a16="http://schemas.microsoft.com/office/drawing/2014/main" id="{67125EBC-0543-C1E9-AFC4-64943AE29897}"/>
              </a:ext>
            </a:extLst>
          </p:cNvPr>
          <p:cNvSpPr txBox="1">
            <a:spLocks noChangeArrowheads="1"/>
          </p:cNvSpPr>
          <p:nvPr/>
        </p:nvSpPr>
        <p:spPr bwMode="auto">
          <a:xfrm>
            <a:off x="5621338" y="6353175"/>
            <a:ext cx="30384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buFont typeface="Wingdings" panose="05000000000000000000" pitchFamily="2" charset="2"/>
              <a:buNone/>
            </a:pPr>
            <a:r>
              <a:rPr lang="zh-CN" altLang="en-US"/>
              <a:t>上海莲花河畔景苑</a:t>
            </a:r>
            <a:r>
              <a:rPr lang="en-US" altLang="zh-CN"/>
              <a:t>-</a:t>
            </a:r>
            <a:r>
              <a:rPr lang="zh-CN" altLang="en-US" b="1">
                <a:solidFill>
                  <a:srgbClr val="FF0000"/>
                </a:solidFill>
              </a:rPr>
              <a:t>还未交付</a:t>
            </a:r>
          </a:p>
        </p:txBody>
      </p:sp>
      <p:pic>
        <p:nvPicPr>
          <p:cNvPr id="94217" name="Picture 12" descr="https://timgsa.baidu.com/timg?image&amp;quality=80&amp;size=b9999_10000&amp;sec=1537354505703&amp;di=7a61ef83359e26873a08b0d47dcab296&amp;imgtype=0&amp;src=http%3A%2F%2Fimgsrc.baidu.com%2Fimgad%2Fpic%2Fitem%2F3ac79f3df8dcd100396bf808798b4710b9122f27.jpg">
            <a:extLst>
              <a:ext uri="{FF2B5EF4-FFF2-40B4-BE49-F238E27FC236}">
                <a16:creationId xmlns:a16="http://schemas.microsoft.com/office/drawing/2014/main" id="{A471CCE9-3D5A-5171-486C-2FAABE98F76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l="69080" t="11349" r="1900" b="8435"/>
          <a:stretch>
            <a:fillRect/>
          </a:stretch>
        </p:blipFill>
        <p:spPr bwMode="auto">
          <a:xfrm>
            <a:off x="4046538" y="3359150"/>
            <a:ext cx="1219200" cy="1425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3" name="内容占位符 2">
            <a:extLst>
              <a:ext uri="{FF2B5EF4-FFF2-40B4-BE49-F238E27FC236}">
                <a16:creationId xmlns:a16="http://schemas.microsoft.com/office/drawing/2014/main" id="{CEB1BA72-F005-13A7-70E5-9F7F2A49BC46}"/>
              </a:ext>
            </a:extLst>
          </p:cNvPr>
          <p:cNvSpPr>
            <a:spLocks noGrp="1" noChangeArrowheads="1"/>
          </p:cNvSpPr>
          <p:nvPr>
            <p:ph idx="1"/>
          </p:nvPr>
        </p:nvSpPr>
        <p:spPr>
          <a:xfrm>
            <a:off x="511175" y="1016000"/>
            <a:ext cx="7772400" cy="1509713"/>
          </a:xfrm>
        </p:spPr>
        <p:txBody>
          <a:bodyPr/>
          <a:lstStyle/>
          <a:p>
            <a:pPr>
              <a:lnSpc>
                <a:spcPct val="150000"/>
              </a:lnSpc>
            </a:pPr>
            <a:r>
              <a:rPr lang="zh-CN" altLang="en-US" sz="2800"/>
              <a:t>最后，</a:t>
            </a:r>
            <a:r>
              <a:rPr lang="zh-CN" altLang="en-US" sz="2800" b="1">
                <a:solidFill>
                  <a:srgbClr val="FF0000"/>
                </a:solidFill>
              </a:rPr>
              <a:t>操作员是预防风险的核心环节，也是最后一档屏障。</a:t>
            </a:r>
          </a:p>
        </p:txBody>
      </p:sp>
      <p:pic>
        <p:nvPicPr>
          <p:cNvPr id="95234" name="图片 1" descr="timg">
            <a:extLst>
              <a:ext uri="{FF2B5EF4-FFF2-40B4-BE49-F238E27FC236}">
                <a16:creationId xmlns:a16="http://schemas.microsoft.com/office/drawing/2014/main" id="{9A34990E-D976-5F47-EF90-8FAE68EB01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988" y="2457450"/>
            <a:ext cx="3952875" cy="264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5235" name="图片 3" descr="timg-1">
            <a:extLst>
              <a:ext uri="{FF2B5EF4-FFF2-40B4-BE49-F238E27FC236}">
                <a16:creationId xmlns:a16="http://schemas.microsoft.com/office/drawing/2014/main" id="{7B679330-F6BB-17F5-C8DD-BB8184AF48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87825" y="3398838"/>
            <a:ext cx="4956175" cy="326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5236" name="文本框 4">
            <a:extLst>
              <a:ext uri="{FF2B5EF4-FFF2-40B4-BE49-F238E27FC236}">
                <a16:creationId xmlns:a16="http://schemas.microsoft.com/office/drawing/2014/main" id="{7207A830-04FB-7312-5ACE-58F9481FC42F}"/>
              </a:ext>
            </a:extLst>
          </p:cNvPr>
          <p:cNvSpPr txBox="1">
            <a:spLocks noChangeArrowheads="1"/>
          </p:cNvSpPr>
          <p:nvPr/>
        </p:nvSpPr>
        <p:spPr bwMode="auto">
          <a:xfrm>
            <a:off x="196850" y="6294438"/>
            <a:ext cx="32829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a:t>视频资料：调度员</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副标题 1">
            <a:extLst>
              <a:ext uri="{FF2B5EF4-FFF2-40B4-BE49-F238E27FC236}">
                <a16:creationId xmlns:a16="http://schemas.microsoft.com/office/drawing/2014/main" id="{8FC1AFDA-23EC-C0D1-C500-8F52CFF1C0AB}"/>
              </a:ext>
            </a:extLst>
          </p:cNvPr>
          <p:cNvSpPr>
            <a:spLocks noGrp="1"/>
          </p:cNvSpPr>
          <p:nvPr>
            <p:ph type="subTitle" idx="1"/>
          </p:nvPr>
        </p:nvSpPr>
        <p:spPr>
          <a:xfrm>
            <a:off x="1287463" y="977900"/>
            <a:ext cx="6400800" cy="628650"/>
          </a:xfrm>
        </p:spPr>
        <p:txBody>
          <a:bodyPr/>
          <a:lstStyle/>
          <a:p>
            <a:r>
              <a:rPr lang="zh-CN" altLang="en-US" b="1" noProof="1"/>
              <a:t>引导案例：温州动车追尾</a:t>
            </a:r>
          </a:p>
        </p:txBody>
      </p:sp>
      <p:pic>
        <p:nvPicPr>
          <p:cNvPr id="66562" name="图片 2" descr="timg">
            <a:extLst>
              <a:ext uri="{FF2B5EF4-FFF2-40B4-BE49-F238E27FC236}">
                <a16:creationId xmlns:a16="http://schemas.microsoft.com/office/drawing/2014/main" id="{DFC21239-0949-ADF6-18DC-73624F8387E4}"/>
              </a:ext>
            </a:extLst>
          </p:cNvPr>
          <p:cNvPicPr>
            <a:picLocks noChangeAspect="1" noChangeArrowheads="1"/>
          </p:cNvPicPr>
          <p:nvPr>
            <p:custDataLst>
              <p:tags r:id="rId1"/>
            </p:custDataLst>
          </p:nvPr>
        </p:nvPicPr>
        <p:blipFill>
          <a:blip r:embed="rId3">
            <a:extLst>
              <a:ext uri="{28A0092B-C50C-407E-A947-70E740481C1C}">
                <a14:useLocalDpi xmlns:a14="http://schemas.microsoft.com/office/drawing/2010/main" val="0"/>
              </a:ext>
            </a:extLst>
          </a:blip>
          <a:srcRect/>
          <a:stretch>
            <a:fillRect/>
          </a:stretch>
        </p:blipFill>
        <p:spPr bwMode="auto">
          <a:xfrm>
            <a:off x="1419225" y="1703388"/>
            <a:ext cx="6432550" cy="4513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563" name="文本框 3">
            <a:extLst>
              <a:ext uri="{FF2B5EF4-FFF2-40B4-BE49-F238E27FC236}">
                <a16:creationId xmlns:a16="http://schemas.microsoft.com/office/drawing/2014/main" id="{AEBFA4D2-9AB5-BD54-E142-EF8A6B76B715}"/>
              </a:ext>
            </a:extLst>
          </p:cNvPr>
          <p:cNvSpPr txBox="1">
            <a:spLocks noChangeArrowheads="1"/>
          </p:cNvSpPr>
          <p:nvPr/>
        </p:nvSpPr>
        <p:spPr bwMode="auto">
          <a:xfrm>
            <a:off x="6318250" y="6321425"/>
            <a:ext cx="269716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a:t>视频资料：温州动车追尾</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257" name="Picture 1" descr="C:\Users\Administrator\AppData\Roaming\Tencent\Users\565354\QQ\WinTemp\RichOle\N_9H$)XHMZSCOZ2{%C0R4I4.png">
            <a:extLst>
              <a:ext uri="{FF2B5EF4-FFF2-40B4-BE49-F238E27FC236}">
                <a16:creationId xmlns:a16="http://schemas.microsoft.com/office/drawing/2014/main" id="{A64F90D2-C4DD-E426-10ED-26B09B3E7E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838200"/>
            <a:ext cx="8077200" cy="552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281" name="Picture 1" descr="C:\Users\Administrator\AppData\Roaming\Tencent\Users\565354\QQ\WinTemp\RichOle\W(54PWN_Q}Y[W{HWG45`7L7.png">
            <a:extLst>
              <a:ext uri="{FF2B5EF4-FFF2-40B4-BE49-F238E27FC236}">
                <a16:creationId xmlns:a16="http://schemas.microsoft.com/office/drawing/2014/main" id="{63A60E74-731B-3EDB-05F7-108BFB0387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b="14865"/>
          <a:stretch>
            <a:fillRect/>
          </a:stretch>
        </p:blipFill>
        <p:spPr bwMode="auto">
          <a:xfrm>
            <a:off x="533400" y="1192213"/>
            <a:ext cx="7391400" cy="3684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 name="直接连接符 2">
            <a:extLst>
              <a:ext uri="{FF2B5EF4-FFF2-40B4-BE49-F238E27FC236}">
                <a16:creationId xmlns:a16="http://schemas.microsoft.com/office/drawing/2014/main" id="{E61D57AA-1011-937E-E6DA-5377DF6BF182}"/>
              </a:ext>
            </a:extLst>
          </p:cNvPr>
          <p:cNvCxnSpPr/>
          <p:nvPr/>
        </p:nvCxnSpPr>
        <p:spPr>
          <a:xfrm>
            <a:off x="5410200" y="2030413"/>
            <a:ext cx="2514600"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 name="直接连接符 4">
            <a:extLst>
              <a:ext uri="{FF2B5EF4-FFF2-40B4-BE49-F238E27FC236}">
                <a16:creationId xmlns:a16="http://schemas.microsoft.com/office/drawing/2014/main" id="{9CCC945F-59E9-7053-4FE9-5875A5E85DD1}"/>
              </a:ext>
            </a:extLst>
          </p:cNvPr>
          <p:cNvCxnSpPr/>
          <p:nvPr/>
        </p:nvCxnSpPr>
        <p:spPr>
          <a:xfrm>
            <a:off x="763588" y="2487613"/>
            <a:ext cx="762000"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7" name="内容占位符 2">
            <a:extLst>
              <a:ext uri="{FF2B5EF4-FFF2-40B4-BE49-F238E27FC236}">
                <a16:creationId xmlns:a16="http://schemas.microsoft.com/office/drawing/2014/main" id="{4B8D251E-CA91-BE99-B0FF-2DFB78C561E3}"/>
              </a:ext>
            </a:extLst>
          </p:cNvPr>
          <p:cNvSpPr txBox="1"/>
          <p:nvPr/>
        </p:nvSpPr>
        <p:spPr>
          <a:xfrm>
            <a:off x="533400" y="4965700"/>
            <a:ext cx="7900988" cy="1676400"/>
          </a:xfrm>
          <a:prstGeom prst="rect">
            <a:avLst/>
          </a:prstGeom>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vl6pPr marL="2514600" indent="-228600" algn="l" rtl="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9pPr>
          </a:lstStyle>
          <a:p>
            <a:pPr marL="0" indent="0">
              <a:lnSpc>
                <a:spcPct val="150000"/>
              </a:lnSpc>
              <a:buFont typeface="Wingdings" panose="05000000000000000000" pitchFamily="2" charset="2"/>
              <a:buNone/>
              <a:defRPr/>
            </a:pPr>
            <a:r>
              <a:rPr lang="zh-CN" altLang="en-US" sz="2400" b="1" kern="0" dirty="0">
                <a:solidFill>
                  <a:srgbClr val="FF0000"/>
                </a:solidFill>
              </a:rPr>
              <a:t>辐射危害严重，导致事故前后</a:t>
            </a:r>
            <a:r>
              <a:rPr lang="en-US" altLang="zh-CN" sz="2400" b="1" kern="0" dirty="0">
                <a:solidFill>
                  <a:srgbClr val="FF0000"/>
                </a:solidFill>
              </a:rPr>
              <a:t>3</a:t>
            </a:r>
            <a:r>
              <a:rPr lang="zh-CN" altLang="en-US" sz="2400" b="1" kern="0" dirty="0">
                <a:solidFill>
                  <a:srgbClr val="FF0000"/>
                </a:solidFill>
              </a:rPr>
              <a:t>个月内有</a:t>
            </a:r>
            <a:r>
              <a:rPr lang="en-US" altLang="zh-CN" sz="2400" b="1" kern="0" dirty="0">
                <a:solidFill>
                  <a:srgbClr val="FF0000"/>
                </a:solidFill>
              </a:rPr>
              <a:t>31</a:t>
            </a:r>
            <a:r>
              <a:rPr lang="zh-CN" altLang="en-US" sz="2400" b="1" kern="0" dirty="0">
                <a:solidFill>
                  <a:srgbClr val="FF0000"/>
                </a:solidFill>
              </a:rPr>
              <a:t>人死亡，之后</a:t>
            </a:r>
            <a:r>
              <a:rPr lang="en-US" altLang="zh-CN" sz="2400" b="1" kern="0" dirty="0">
                <a:solidFill>
                  <a:srgbClr val="FF0000"/>
                </a:solidFill>
              </a:rPr>
              <a:t>15</a:t>
            </a:r>
            <a:r>
              <a:rPr lang="zh-CN" altLang="en-US" sz="2400" b="1" kern="0" dirty="0">
                <a:solidFill>
                  <a:srgbClr val="FF0000"/>
                </a:solidFill>
              </a:rPr>
              <a:t>年内有</a:t>
            </a:r>
            <a:r>
              <a:rPr lang="en-US" altLang="zh-CN" sz="2400" b="1" kern="0" dirty="0">
                <a:solidFill>
                  <a:srgbClr val="FF0000"/>
                </a:solidFill>
              </a:rPr>
              <a:t>6-8</a:t>
            </a:r>
            <a:r>
              <a:rPr lang="zh-CN" altLang="en-US" sz="2400" b="1" kern="0" dirty="0">
                <a:solidFill>
                  <a:srgbClr val="FF0000"/>
                </a:solidFill>
              </a:rPr>
              <a:t>万人死亡，</a:t>
            </a:r>
            <a:r>
              <a:rPr lang="en-US" altLang="zh-CN" sz="2400" b="1" kern="0" dirty="0">
                <a:solidFill>
                  <a:srgbClr val="FF0000"/>
                </a:solidFill>
              </a:rPr>
              <a:t>13.4</a:t>
            </a:r>
            <a:r>
              <a:rPr lang="zh-CN" altLang="en-US" sz="2400" b="1" kern="0" dirty="0">
                <a:solidFill>
                  <a:srgbClr val="FF0000"/>
                </a:solidFill>
              </a:rPr>
              <a:t>万人遭受各种程度的辐射疾病折磨。</a:t>
            </a:r>
          </a:p>
        </p:txBody>
      </p:sp>
      <p:sp>
        <p:nvSpPr>
          <p:cNvPr id="97285" name="文本框 4">
            <a:extLst>
              <a:ext uri="{FF2B5EF4-FFF2-40B4-BE49-F238E27FC236}">
                <a16:creationId xmlns:a16="http://schemas.microsoft.com/office/drawing/2014/main" id="{2A7E3BF7-B60E-CB46-B1D3-FD39804DBFEC}"/>
              </a:ext>
            </a:extLst>
          </p:cNvPr>
          <p:cNvSpPr txBox="1">
            <a:spLocks noChangeArrowheads="1"/>
          </p:cNvSpPr>
          <p:nvPr/>
        </p:nvSpPr>
        <p:spPr bwMode="auto">
          <a:xfrm>
            <a:off x="5010150" y="6273800"/>
            <a:ext cx="37147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a:t>视频资料：切尔诺贝利核电站爆炸</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文本框 2">
            <a:extLst>
              <a:ext uri="{FF2B5EF4-FFF2-40B4-BE49-F238E27FC236}">
                <a16:creationId xmlns:a16="http://schemas.microsoft.com/office/drawing/2014/main" id="{85438B63-EFFE-2805-B7F6-3DED7B2B0A0E}"/>
              </a:ext>
            </a:extLst>
          </p:cNvPr>
          <p:cNvSpPr txBox="1">
            <a:spLocks noChangeArrowheads="1"/>
          </p:cNvSpPr>
          <p:nvPr>
            <p:custDataLst>
              <p:tags r:id="rId2"/>
            </p:custDataLst>
          </p:nvPr>
        </p:nvSpPr>
        <p:spPr bwMode="auto">
          <a:xfrm>
            <a:off x="914400" y="635000"/>
            <a:ext cx="7315200" cy="214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r>
              <a:rPr lang="zh-CN" altLang="en-US" sz="2600">
                <a:solidFill>
                  <a:srgbClr val="000000"/>
                </a:solidFill>
                <a:latin typeface="微软雅黑" panose="020B0503020204020204" pitchFamily="34" charset="-122"/>
                <a:ea typeface="微软雅黑" panose="020B0503020204020204" pitchFamily="34" charset="-122"/>
              </a:rPr>
              <a:t>工程风险的主要由哪些因素造成</a:t>
            </a:r>
          </a:p>
        </p:txBody>
      </p:sp>
      <p:sp>
        <p:nvSpPr>
          <p:cNvPr id="98306" name="文本框 3">
            <a:extLst>
              <a:ext uri="{FF2B5EF4-FFF2-40B4-BE49-F238E27FC236}">
                <a16:creationId xmlns:a16="http://schemas.microsoft.com/office/drawing/2014/main" id="{E2C02C58-46EE-7821-61B6-32D3D912FD8E}"/>
              </a:ext>
            </a:extLst>
          </p:cNvPr>
          <p:cNvSpPr txBox="1">
            <a:spLocks noChangeArrowheads="1"/>
          </p:cNvSpPr>
          <p:nvPr>
            <p:custDataLst>
              <p:tags r:id="rId3"/>
            </p:custDataLst>
          </p:nvPr>
        </p:nvSpPr>
        <p:spPr bwMode="auto">
          <a:xfrm>
            <a:off x="1828800" y="2332038"/>
            <a:ext cx="6400800" cy="64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r>
              <a:rPr lang="zh-CN" altLang="en-US" sz="2600">
                <a:solidFill>
                  <a:srgbClr val="000000"/>
                </a:solidFill>
                <a:latin typeface="微软雅黑" panose="020B0503020204020204" pitchFamily="34" charset="-122"/>
                <a:ea typeface="微软雅黑" panose="020B0503020204020204" pitchFamily="34" charset="-122"/>
              </a:rPr>
              <a:t>工程中技术因素的不确定性</a:t>
            </a:r>
          </a:p>
        </p:txBody>
      </p:sp>
      <p:sp>
        <p:nvSpPr>
          <p:cNvPr id="98307" name="文本框 4">
            <a:extLst>
              <a:ext uri="{FF2B5EF4-FFF2-40B4-BE49-F238E27FC236}">
                <a16:creationId xmlns:a16="http://schemas.microsoft.com/office/drawing/2014/main" id="{13BDCDC2-CD41-CFE0-E656-87887530CED4}"/>
              </a:ext>
            </a:extLst>
          </p:cNvPr>
          <p:cNvSpPr txBox="1">
            <a:spLocks noChangeArrowheads="1"/>
          </p:cNvSpPr>
          <p:nvPr>
            <p:custDataLst>
              <p:tags r:id="rId4"/>
            </p:custDataLst>
          </p:nvPr>
        </p:nvSpPr>
        <p:spPr bwMode="auto">
          <a:xfrm>
            <a:off x="1828800" y="3189288"/>
            <a:ext cx="6400800" cy="64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r>
              <a:rPr lang="zh-CN" altLang="en-US" sz="2600">
                <a:solidFill>
                  <a:srgbClr val="000000"/>
                </a:solidFill>
                <a:latin typeface="微软雅黑" panose="020B0503020204020204" pitchFamily="34" charset="-122"/>
                <a:ea typeface="微软雅黑" panose="020B0503020204020204" pitchFamily="34" charset="-122"/>
              </a:rPr>
              <a:t>工程外部环境因素的不确定性</a:t>
            </a:r>
          </a:p>
        </p:txBody>
      </p:sp>
      <p:sp>
        <p:nvSpPr>
          <p:cNvPr id="98308" name="文本框 5">
            <a:extLst>
              <a:ext uri="{FF2B5EF4-FFF2-40B4-BE49-F238E27FC236}">
                <a16:creationId xmlns:a16="http://schemas.microsoft.com/office/drawing/2014/main" id="{82F037B0-155E-7325-F55E-91EB1A56BC89}"/>
              </a:ext>
            </a:extLst>
          </p:cNvPr>
          <p:cNvSpPr txBox="1">
            <a:spLocks noChangeArrowheads="1"/>
          </p:cNvSpPr>
          <p:nvPr>
            <p:custDataLst>
              <p:tags r:id="rId5"/>
            </p:custDataLst>
          </p:nvPr>
        </p:nvSpPr>
        <p:spPr bwMode="auto">
          <a:xfrm>
            <a:off x="1828800" y="4046538"/>
            <a:ext cx="6400800" cy="64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r>
              <a:rPr lang="zh-CN" altLang="en-US" sz="2600">
                <a:solidFill>
                  <a:srgbClr val="000000"/>
                </a:solidFill>
                <a:latin typeface="微软雅黑" panose="020B0503020204020204" pitchFamily="34" charset="-122"/>
                <a:ea typeface="微软雅黑" panose="020B0503020204020204" pitchFamily="34" charset="-122"/>
              </a:rPr>
              <a:t>工程中人为因素的不确定性</a:t>
            </a:r>
          </a:p>
        </p:txBody>
      </p:sp>
      <p:sp>
        <p:nvSpPr>
          <p:cNvPr id="98309" name="文本框 6">
            <a:extLst>
              <a:ext uri="{FF2B5EF4-FFF2-40B4-BE49-F238E27FC236}">
                <a16:creationId xmlns:a16="http://schemas.microsoft.com/office/drawing/2014/main" id="{C9CAC24F-B70E-5BC1-28DC-0DF4ADA6F4B7}"/>
              </a:ext>
            </a:extLst>
          </p:cNvPr>
          <p:cNvSpPr txBox="1">
            <a:spLocks noChangeArrowheads="1"/>
          </p:cNvSpPr>
          <p:nvPr>
            <p:custDataLst>
              <p:tags r:id="rId6"/>
            </p:custDataLst>
          </p:nvPr>
        </p:nvSpPr>
        <p:spPr bwMode="auto">
          <a:xfrm>
            <a:off x="1828800" y="4903788"/>
            <a:ext cx="6400800" cy="64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r>
              <a:rPr lang="zh-CN" altLang="en-US" sz="2600">
                <a:solidFill>
                  <a:srgbClr val="000000"/>
                </a:solidFill>
                <a:latin typeface="微软雅黑" panose="020B0503020204020204" pitchFamily="34" charset="-122"/>
                <a:ea typeface="微软雅黑" panose="020B0503020204020204" pitchFamily="34" charset="-122"/>
              </a:rPr>
              <a:t>有关部门</a:t>
            </a:r>
            <a:r>
              <a:rPr lang="zh-CN" altLang="zh-CN" sz="2600">
                <a:solidFill>
                  <a:srgbClr val="000000"/>
                </a:solidFill>
                <a:latin typeface="微软雅黑" panose="020B0503020204020204" pitchFamily="34" charset="-122"/>
                <a:ea typeface="微软雅黑" panose="020B0503020204020204" pitchFamily="34" charset="-122"/>
              </a:rPr>
              <a:t>监管不力</a:t>
            </a:r>
          </a:p>
        </p:txBody>
      </p:sp>
      <p:sp>
        <p:nvSpPr>
          <p:cNvPr id="8" name="矩形 7">
            <a:extLst>
              <a:ext uri="{FF2B5EF4-FFF2-40B4-BE49-F238E27FC236}">
                <a16:creationId xmlns:a16="http://schemas.microsoft.com/office/drawing/2014/main" id="{551AA2E2-F141-0A23-204D-FA6403F045DF}"/>
              </a:ext>
            </a:extLst>
          </p:cNvPr>
          <p:cNvSpPr>
            <a:spLocks noChangeAspect="1"/>
          </p:cNvSpPr>
          <p:nvPr>
            <p:custDataLst>
              <p:tags r:id="rId7"/>
            </p:custDataLst>
          </p:nvPr>
        </p:nvSpPr>
        <p:spPr>
          <a:xfrm>
            <a:off x="1114425" y="2395538"/>
            <a:ext cx="514350" cy="514350"/>
          </a:xfrm>
          <a:prstGeom prst="rect">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nchorCtr="1"/>
          <a:lstStyle/>
          <a:p>
            <a:pPr algn="ctr">
              <a:defRPr/>
            </a:pPr>
            <a:r>
              <a:rPr lang="zh-CN" altLang="en-US" sz="1600" noProof="1">
                <a:solidFill>
                  <a:srgbClr val="FFFFFF"/>
                </a:solidFill>
                <a:latin typeface="微软雅黑" panose="020B0503020204020204" pitchFamily="34" charset="-122"/>
                <a:ea typeface="微软雅黑" panose="020B0503020204020204" pitchFamily="34" charset="-122"/>
              </a:rPr>
              <a:t>A</a:t>
            </a:r>
          </a:p>
        </p:txBody>
      </p:sp>
      <p:sp>
        <p:nvSpPr>
          <p:cNvPr id="9" name="矩形 8">
            <a:extLst>
              <a:ext uri="{FF2B5EF4-FFF2-40B4-BE49-F238E27FC236}">
                <a16:creationId xmlns:a16="http://schemas.microsoft.com/office/drawing/2014/main" id="{B5AD871C-EE99-0A2B-6F73-59499BA5235C}"/>
              </a:ext>
            </a:extLst>
          </p:cNvPr>
          <p:cNvSpPr>
            <a:spLocks noChangeAspect="1"/>
          </p:cNvSpPr>
          <p:nvPr>
            <p:custDataLst>
              <p:tags r:id="rId8"/>
            </p:custDataLst>
          </p:nvPr>
        </p:nvSpPr>
        <p:spPr>
          <a:xfrm>
            <a:off x="1114425" y="3252788"/>
            <a:ext cx="514350" cy="514350"/>
          </a:xfrm>
          <a:prstGeom prst="rect">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nchorCtr="1"/>
          <a:lstStyle/>
          <a:p>
            <a:pPr algn="ctr">
              <a:defRPr/>
            </a:pPr>
            <a:r>
              <a:rPr lang="zh-CN" altLang="en-US" sz="1600" noProof="1">
                <a:solidFill>
                  <a:srgbClr val="FFFFFF"/>
                </a:solidFill>
                <a:latin typeface="微软雅黑" panose="020B0503020204020204" pitchFamily="34" charset="-122"/>
                <a:ea typeface="微软雅黑" panose="020B0503020204020204" pitchFamily="34" charset="-122"/>
              </a:rPr>
              <a:t>B</a:t>
            </a:r>
          </a:p>
        </p:txBody>
      </p:sp>
      <p:sp>
        <p:nvSpPr>
          <p:cNvPr id="10" name="矩形 9">
            <a:extLst>
              <a:ext uri="{FF2B5EF4-FFF2-40B4-BE49-F238E27FC236}">
                <a16:creationId xmlns:a16="http://schemas.microsoft.com/office/drawing/2014/main" id="{8C00DEE7-097D-A5D9-A662-6675BC4586B3}"/>
              </a:ext>
            </a:extLst>
          </p:cNvPr>
          <p:cNvSpPr>
            <a:spLocks noChangeAspect="1"/>
          </p:cNvSpPr>
          <p:nvPr>
            <p:custDataLst>
              <p:tags r:id="rId9"/>
            </p:custDataLst>
          </p:nvPr>
        </p:nvSpPr>
        <p:spPr>
          <a:xfrm>
            <a:off x="1114425" y="4110038"/>
            <a:ext cx="514350" cy="514350"/>
          </a:xfrm>
          <a:prstGeom prst="rect">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nchorCtr="1"/>
          <a:lstStyle/>
          <a:p>
            <a:pPr algn="ctr">
              <a:defRPr/>
            </a:pPr>
            <a:r>
              <a:rPr lang="zh-CN" altLang="en-US" sz="1600" noProof="1">
                <a:solidFill>
                  <a:srgbClr val="FFFFFF"/>
                </a:solidFill>
                <a:latin typeface="微软雅黑" panose="020B0503020204020204" pitchFamily="34" charset="-122"/>
                <a:ea typeface="微软雅黑" panose="020B0503020204020204" pitchFamily="34" charset="-122"/>
              </a:rPr>
              <a:t>C</a:t>
            </a:r>
          </a:p>
        </p:txBody>
      </p:sp>
      <p:sp>
        <p:nvSpPr>
          <p:cNvPr id="11" name="矩形 10">
            <a:extLst>
              <a:ext uri="{FF2B5EF4-FFF2-40B4-BE49-F238E27FC236}">
                <a16:creationId xmlns:a16="http://schemas.microsoft.com/office/drawing/2014/main" id="{C2F26E27-79CA-5662-0EDB-9C7BEF0D918F}"/>
              </a:ext>
            </a:extLst>
          </p:cNvPr>
          <p:cNvSpPr>
            <a:spLocks noChangeAspect="1"/>
          </p:cNvSpPr>
          <p:nvPr>
            <p:custDataLst>
              <p:tags r:id="rId10"/>
            </p:custDataLst>
          </p:nvPr>
        </p:nvSpPr>
        <p:spPr>
          <a:xfrm>
            <a:off x="1114425" y="4967288"/>
            <a:ext cx="514350" cy="514350"/>
          </a:xfrm>
          <a:prstGeom prst="rect">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nchorCtr="1"/>
          <a:lstStyle/>
          <a:p>
            <a:pPr algn="ctr">
              <a:defRPr/>
            </a:pPr>
            <a:r>
              <a:rPr lang="zh-CN" altLang="en-US" sz="1600" noProof="1">
                <a:solidFill>
                  <a:srgbClr val="FFFFFF"/>
                </a:solidFill>
                <a:latin typeface="微软雅黑" panose="020B0503020204020204" pitchFamily="34" charset="-122"/>
                <a:ea typeface="微软雅黑" panose="020B0503020204020204" pitchFamily="34" charset="-122"/>
              </a:rPr>
              <a:t>D</a:t>
            </a:r>
          </a:p>
        </p:txBody>
      </p:sp>
      <p:sp>
        <p:nvSpPr>
          <p:cNvPr id="12" name="圆角矩形 11">
            <a:extLst>
              <a:ext uri="{FF2B5EF4-FFF2-40B4-BE49-F238E27FC236}">
                <a16:creationId xmlns:a16="http://schemas.microsoft.com/office/drawing/2014/main" id="{1053CFD5-E699-3932-16C2-CD79F3501E0A}"/>
              </a:ext>
            </a:extLst>
          </p:cNvPr>
          <p:cNvSpPr/>
          <p:nvPr>
            <p:custDataLst>
              <p:tags r:id="rId11"/>
            </p:custDataLst>
          </p:nvPr>
        </p:nvSpPr>
        <p:spPr>
          <a:xfrm>
            <a:off x="6172200" y="6215063"/>
            <a:ext cx="1543050" cy="411162"/>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nchorCtr="1"/>
          <a:lstStyle/>
          <a:p>
            <a:pPr algn="ctr">
              <a:defRPr/>
            </a:pPr>
            <a:r>
              <a:rPr lang="zh-CN" altLang="en-US" sz="1600" noProof="1">
                <a:solidFill>
                  <a:srgbClr val="FFFFFF"/>
                </a:solidFill>
                <a:latin typeface="微软雅黑" panose="020B0503020204020204" pitchFamily="34" charset="-122"/>
                <a:ea typeface="微软雅黑" panose="020B0503020204020204" pitchFamily="34" charset="-122"/>
              </a:rPr>
              <a:t>提交</a:t>
            </a:r>
          </a:p>
        </p:txBody>
      </p:sp>
      <p:grpSp>
        <p:nvGrpSpPr>
          <p:cNvPr id="98315" name="组合 16">
            <a:extLst>
              <a:ext uri="{FF2B5EF4-FFF2-40B4-BE49-F238E27FC236}">
                <a16:creationId xmlns:a16="http://schemas.microsoft.com/office/drawing/2014/main" id="{158BBDF5-EB79-DB95-6A0F-6DE7267CE601}"/>
              </a:ext>
            </a:extLst>
          </p:cNvPr>
          <p:cNvGrpSpPr>
            <a:grpSpLocks/>
          </p:cNvGrpSpPr>
          <p:nvPr/>
        </p:nvGrpSpPr>
        <p:grpSpPr bwMode="auto">
          <a:xfrm>
            <a:off x="0" y="0"/>
            <a:ext cx="9144000" cy="635000"/>
            <a:chOff x="0" y="0"/>
            <a:chExt cx="14400" cy="1000"/>
          </a:xfrm>
        </p:grpSpPr>
        <p:sp>
          <p:nvSpPr>
            <p:cNvPr id="13" name="TitleBackground">
              <a:extLst>
                <a:ext uri="{FF2B5EF4-FFF2-40B4-BE49-F238E27FC236}">
                  <a16:creationId xmlns:a16="http://schemas.microsoft.com/office/drawing/2014/main" id="{17350194-1D13-3172-5063-7A4377A58505}"/>
                </a:ext>
              </a:extLst>
            </p:cNvPr>
            <p:cNvSpPr/>
            <p:nvPr>
              <p:custDataLst>
                <p:tags r:id="rId13"/>
              </p:custDataLst>
            </p:nvPr>
          </p:nvSpPr>
          <p:spPr>
            <a:xfrm>
              <a:off x="0" y="0"/>
              <a:ext cx="14400" cy="1000"/>
            </a:xfrm>
            <a:prstGeom prst="rect">
              <a:avLst/>
            </a:prstGeom>
            <a:solidFill>
              <a:srgbClr val="F6F7F8"/>
            </a:solidFill>
            <a:ln w="25400" cap="flat" cmpd="sng" algn="ctr">
              <a:noFill/>
              <a:prstDash val="solid"/>
            </a:ln>
            <a:extLst>
              <a:ext uri="{91240B29-F687-4F45-9708-019B960494DF}">
                <a14:hiddenLine xmlns:a14="http://schemas.microsoft.com/office/drawing/2010/main" w="25400">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noProof="1"/>
            </a:p>
          </p:txBody>
        </p:sp>
        <p:sp>
          <p:nvSpPr>
            <p:cNvPr id="14" name="ColorBlock">
              <a:extLst>
                <a:ext uri="{FF2B5EF4-FFF2-40B4-BE49-F238E27FC236}">
                  <a16:creationId xmlns:a16="http://schemas.microsoft.com/office/drawing/2014/main" id="{60D4AE93-CEF5-7AB4-686D-E96CD158E672}"/>
                </a:ext>
              </a:extLst>
            </p:cNvPr>
            <p:cNvSpPr/>
            <p:nvPr>
              <p:custDataLst>
                <p:tags r:id="rId14"/>
              </p:custDataLst>
            </p:nvPr>
          </p:nvSpPr>
          <p:spPr>
            <a:xfrm>
              <a:off x="0" y="0"/>
              <a:ext cx="300" cy="1000"/>
            </a:xfrm>
            <a:prstGeom prst="rect">
              <a:avLst/>
            </a:prstGeom>
            <a:solidFill>
              <a:srgbClr val="639EF4"/>
            </a:solidFill>
            <a:ln w="25400" cap="flat" cmpd="sng" algn="ctr">
              <a:noFill/>
              <a:prstDash val="solid"/>
            </a:ln>
            <a:extLst>
              <a:ext uri="{91240B29-F687-4F45-9708-019B960494DF}">
                <a14:hiddenLine xmlns:a14="http://schemas.microsoft.com/office/drawing/2010/main" w="25400">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noProof="1"/>
            </a:p>
          </p:txBody>
        </p:sp>
        <p:sp>
          <p:nvSpPr>
            <p:cNvPr id="98318" name="TypeText">
              <a:extLst>
                <a:ext uri="{FF2B5EF4-FFF2-40B4-BE49-F238E27FC236}">
                  <a16:creationId xmlns:a16="http://schemas.microsoft.com/office/drawing/2014/main" id="{A23F75DA-5F75-3269-661C-2F1AD3998D57}"/>
                </a:ext>
              </a:extLst>
            </p:cNvPr>
            <p:cNvSpPr txBox="1">
              <a:spLocks noChangeArrowheads="1"/>
            </p:cNvSpPr>
            <p:nvPr>
              <p:custDataLst>
                <p:tags r:id="rId15"/>
              </p:custDataLst>
            </p:nvPr>
          </p:nvSpPr>
          <p:spPr bwMode="auto">
            <a:xfrm>
              <a:off x="400" y="0"/>
              <a:ext cx="3000" cy="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r>
                <a:rPr lang="zh-CN" altLang="en-US" sz="2600">
                  <a:solidFill>
                    <a:srgbClr val="000000"/>
                  </a:solidFill>
                  <a:latin typeface="微软雅黑" panose="020B0503020204020204" pitchFamily="34" charset="-122"/>
                  <a:ea typeface="微软雅黑" panose="020B0503020204020204" pitchFamily="34" charset="-122"/>
                </a:rPr>
                <a:t>多选题</a:t>
              </a:r>
            </a:p>
          </p:txBody>
        </p:sp>
        <p:sp>
          <p:nvSpPr>
            <p:cNvPr id="98319" name="TipText">
              <a:extLst>
                <a:ext uri="{FF2B5EF4-FFF2-40B4-BE49-F238E27FC236}">
                  <a16:creationId xmlns:a16="http://schemas.microsoft.com/office/drawing/2014/main" id="{A65ADFF3-906F-87EA-F872-56949ACF4C2B}"/>
                </a:ext>
              </a:extLst>
            </p:cNvPr>
            <p:cNvSpPr txBox="1">
              <a:spLocks noChangeArrowheads="1"/>
            </p:cNvSpPr>
            <p:nvPr>
              <p:custDataLst>
                <p:tags r:id="rId16"/>
              </p:custDataLst>
            </p:nvPr>
          </p:nvSpPr>
          <p:spPr bwMode="auto">
            <a:xfrm>
              <a:off x="2248" y="172"/>
              <a:ext cx="3600" cy="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r>
                <a:rPr lang="zh-CN" altLang="en-US" sz="2000">
                  <a:solidFill>
                    <a:srgbClr val="808080"/>
                  </a:solidFill>
                  <a:latin typeface="微软雅黑" panose="020B0503020204020204" pitchFamily="34" charset="-122"/>
                  <a:ea typeface="微软雅黑" panose="020B0503020204020204" pitchFamily="34" charset="-122"/>
                </a:rPr>
                <a:t>1分</a:t>
              </a:r>
            </a:p>
          </p:txBody>
        </p:sp>
      </p:grpSp>
      <p:pic>
        <p:nvPicPr>
          <p:cNvPr id="98320" name="图片 1" descr="tmp9373">
            <a:extLst>
              <a:ext uri="{FF2B5EF4-FFF2-40B4-BE49-F238E27FC236}">
                <a16:creationId xmlns:a16="http://schemas.microsoft.com/office/drawing/2014/main" id="{928FA71C-3DC8-52D2-4CD8-A1EF264BC00B}"/>
              </a:ext>
            </a:extLst>
          </p:cNvPr>
          <p:cNvPicPr>
            <a:picLocks noChangeAspect="1" noChangeArrowheads="1"/>
          </p:cNvPicPr>
          <p:nvPr>
            <p:custDataLst>
              <p:tags r:id="rId12"/>
            </p:custDataLst>
          </p:nvPr>
        </p:nvPicPr>
        <p:blipFill>
          <a:blip r:embed="rId18">
            <a:extLst>
              <a:ext uri="{28A0092B-C50C-407E-A947-70E740481C1C}">
                <a14:useLocalDpi xmlns:a14="http://schemas.microsoft.com/office/drawing/2010/main" val="0"/>
              </a:ext>
            </a:extLst>
          </a:blip>
          <a:srcRect/>
          <a:stretch>
            <a:fillRect/>
          </a:stretch>
        </p:blipFill>
        <p:spPr bwMode="auto">
          <a:xfrm>
            <a:off x="7594600" y="63500"/>
            <a:ext cx="14224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29" name="矩形 1">
            <a:extLst>
              <a:ext uri="{FF2B5EF4-FFF2-40B4-BE49-F238E27FC236}">
                <a16:creationId xmlns:a16="http://schemas.microsoft.com/office/drawing/2014/main" id="{8228835C-7CB2-EB70-9E92-717E1B4FD4C8}"/>
              </a:ext>
            </a:extLst>
          </p:cNvPr>
          <p:cNvSpPr>
            <a:spLocks noChangeArrowheads="1"/>
          </p:cNvSpPr>
          <p:nvPr/>
        </p:nvSpPr>
        <p:spPr bwMode="auto">
          <a:xfrm>
            <a:off x="528638" y="2555875"/>
            <a:ext cx="1612900"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buFont typeface="Wingdings" panose="05000000000000000000" pitchFamily="2" charset="2"/>
              <a:buNone/>
            </a:pPr>
            <a:r>
              <a:rPr lang="zh-CN" altLang="en-US" sz="2800" b="1"/>
              <a:t>工程风险</a:t>
            </a:r>
          </a:p>
          <a:p>
            <a:pPr algn="ctr">
              <a:buFont typeface="Wingdings" panose="05000000000000000000" pitchFamily="2" charset="2"/>
              <a:buNone/>
            </a:pPr>
            <a:r>
              <a:rPr lang="zh-CN" altLang="en-US" sz="2800" b="1"/>
              <a:t>的来源</a:t>
            </a:r>
          </a:p>
        </p:txBody>
      </p:sp>
      <p:sp>
        <p:nvSpPr>
          <p:cNvPr id="99330" name="矩形 1">
            <a:extLst>
              <a:ext uri="{FF2B5EF4-FFF2-40B4-BE49-F238E27FC236}">
                <a16:creationId xmlns:a16="http://schemas.microsoft.com/office/drawing/2014/main" id="{395A168F-E7F9-0321-7F4A-429A4086D38D}"/>
              </a:ext>
            </a:extLst>
          </p:cNvPr>
          <p:cNvSpPr>
            <a:spLocks noChangeArrowheads="1"/>
          </p:cNvSpPr>
          <p:nvPr/>
        </p:nvSpPr>
        <p:spPr bwMode="auto">
          <a:xfrm>
            <a:off x="2786063" y="1222375"/>
            <a:ext cx="161290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buFont typeface="Wingdings" panose="05000000000000000000" pitchFamily="2" charset="2"/>
              <a:buNone/>
            </a:pPr>
            <a:r>
              <a:rPr lang="zh-CN" altLang="en-US" sz="2800" b="1"/>
              <a:t>技术因素</a:t>
            </a:r>
          </a:p>
        </p:txBody>
      </p:sp>
      <p:sp>
        <p:nvSpPr>
          <p:cNvPr id="99331" name="矩形 1">
            <a:extLst>
              <a:ext uri="{FF2B5EF4-FFF2-40B4-BE49-F238E27FC236}">
                <a16:creationId xmlns:a16="http://schemas.microsoft.com/office/drawing/2014/main" id="{9E4FE2E1-9E3B-1018-A40F-C3EEC5109287}"/>
              </a:ext>
            </a:extLst>
          </p:cNvPr>
          <p:cNvSpPr>
            <a:spLocks noChangeArrowheads="1"/>
          </p:cNvSpPr>
          <p:nvPr/>
        </p:nvSpPr>
        <p:spPr bwMode="auto">
          <a:xfrm>
            <a:off x="2786063" y="2924175"/>
            <a:ext cx="2328862"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buFont typeface="Wingdings" panose="05000000000000000000" pitchFamily="2" charset="2"/>
              <a:buNone/>
            </a:pPr>
            <a:r>
              <a:rPr lang="zh-CN" altLang="en-US" sz="2800" b="1"/>
              <a:t>外部环境因素</a:t>
            </a:r>
          </a:p>
        </p:txBody>
      </p:sp>
      <p:sp>
        <p:nvSpPr>
          <p:cNvPr id="99332" name="矩形 1">
            <a:extLst>
              <a:ext uri="{FF2B5EF4-FFF2-40B4-BE49-F238E27FC236}">
                <a16:creationId xmlns:a16="http://schemas.microsoft.com/office/drawing/2014/main" id="{6DA3352D-3368-2FFC-8714-4AB994D19D89}"/>
              </a:ext>
            </a:extLst>
          </p:cNvPr>
          <p:cNvSpPr>
            <a:spLocks noChangeArrowheads="1"/>
          </p:cNvSpPr>
          <p:nvPr/>
        </p:nvSpPr>
        <p:spPr bwMode="auto">
          <a:xfrm>
            <a:off x="2786063" y="4673600"/>
            <a:ext cx="1612900"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buFont typeface="Wingdings" panose="05000000000000000000" pitchFamily="2" charset="2"/>
              <a:buNone/>
            </a:pPr>
            <a:r>
              <a:rPr lang="zh-CN" altLang="en-US" sz="2800" b="1"/>
              <a:t>人为因素</a:t>
            </a:r>
          </a:p>
        </p:txBody>
      </p:sp>
      <p:sp>
        <p:nvSpPr>
          <p:cNvPr id="6" name="左大括号 5">
            <a:extLst>
              <a:ext uri="{FF2B5EF4-FFF2-40B4-BE49-F238E27FC236}">
                <a16:creationId xmlns:a16="http://schemas.microsoft.com/office/drawing/2014/main" id="{464092F4-3544-F0DE-BA7B-E0DF0BB4520A}"/>
              </a:ext>
            </a:extLst>
          </p:cNvPr>
          <p:cNvSpPr/>
          <p:nvPr/>
        </p:nvSpPr>
        <p:spPr>
          <a:xfrm>
            <a:off x="2327275" y="1393825"/>
            <a:ext cx="609600" cy="3581400"/>
          </a:xfrm>
          <a:prstGeom prst="leftBrace">
            <a:avLst/>
          </a:prstGeom>
        </p:spPr>
        <p:style>
          <a:lnRef idx="1">
            <a:schemeClr val="accent4"/>
          </a:lnRef>
          <a:fillRef idx="0">
            <a:schemeClr val="accent4"/>
          </a:fillRef>
          <a:effectRef idx="0">
            <a:schemeClr val="accent4"/>
          </a:effectRef>
          <a:fontRef idx="minor">
            <a:schemeClr val="tx1"/>
          </a:fontRef>
        </p:style>
        <p:txBody>
          <a:bodyPr anchor="ctr"/>
          <a:lstStyle/>
          <a:p>
            <a:pPr algn="ctr">
              <a:defRPr/>
            </a:pPr>
            <a:endParaRPr lang="zh-CN" altLang="en-US" noProof="1"/>
          </a:p>
        </p:txBody>
      </p:sp>
      <p:sp>
        <p:nvSpPr>
          <p:cNvPr id="7" name="文本框 6">
            <a:extLst>
              <a:ext uri="{FF2B5EF4-FFF2-40B4-BE49-F238E27FC236}">
                <a16:creationId xmlns:a16="http://schemas.microsoft.com/office/drawing/2014/main" id="{3F824D64-68EF-7052-226B-BEFEB3A7FEF5}"/>
              </a:ext>
            </a:extLst>
          </p:cNvPr>
          <p:cNvSpPr txBox="1"/>
          <p:nvPr/>
        </p:nvSpPr>
        <p:spPr>
          <a:xfrm>
            <a:off x="5114925" y="803275"/>
            <a:ext cx="2019300" cy="1752600"/>
          </a:xfrm>
          <a:prstGeom prst="rect">
            <a:avLst/>
          </a:prstGeom>
          <a:solidFill>
            <a:schemeClr val="accent6">
              <a:lumMod val="40000"/>
              <a:lumOff val="60000"/>
            </a:schemeClr>
          </a:solidFill>
        </p:spPr>
        <p:txBody>
          <a:bodyPr wrap="none">
            <a:spAutoFit/>
          </a:bodyPr>
          <a:lstStyle/>
          <a:p>
            <a:pPr>
              <a:lnSpc>
                <a:spcPct val="150000"/>
              </a:lnSpc>
              <a:defRPr/>
            </a:pPr>
            <a:r>
              <a:rPr lang="zh-CN" altLang="en-US" sz="2400" b="1" noProof="1"/>
              <a:t>零部件老化</a:t>
            </a:r>
          </a:p>
          <a:p>
            <a:pPr>
              <a:lnSpc>
                <a:spcPct val="150000"/>
              </a:lnSpc>
              <a:defRPr/>
            </a:pPr>
            <a:r>
              <a:rPr lang="zh-CN" altLang="en-US" sz="2400" b="1" noProof="1"/>
              <a:t>控制系统失灵</a:t>
            </a:r>
          </a:p>
          <a:p>
            <a:pPr>
              <a:lnSpc>
                <a:spcPct val="150000"/>
              </a:lnSpc>
              <a:defRPr/>
            </a:pPr>
            <a:r>
              <a:rPr lang="zh-CN" altLang="en-US" sz="2400" b="1" noProof="1"/>
              <a:t>非线性作用</a:t>
            </a:r>
          </a:p>
        </p:txBody>
      </p:sp>
      <p:sp>
        <p:nvSpPr>
          <p:cNvPr id="99335" name="文本框 7">
            <a:extLst>
              <a:ext uri="{FF2B5EF4-FFF2-40B4-BE49-F238E27FC236}">
                <a16:creationId xmlns:a16="http://schemas.microsoft.com/office/drawing/2014/main" id="{15FC043B-59B6-391B-4C89-2F47FD650101}"/>
              </a:ext>
            </a:extLst>
          </p:cNvPr>
          <p:cNvSpPr txBox="1">
            <a:spLocks noChangeArrowheads="1"/>
          </p:cNvSpPr>
          <p:nvPr/>
        </p:nvSpPr>
        <p:spPr bwMode="auto">
          <a:xfrm>
            <a:off x="5114925" y="2797175"/>
            <a:ext cx="2019300" cy="1200150"/>
          </a:xfrm>
          <a:prstGeom prst="rect">
            <a:avLst/>
          </a:prstGeom>
          <a:solidFill>
            <a:srgbClr val="C7FFF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nSpc>
                <a:spcPct val="150000"/>
              </a:lnSpc>
            </a:pPr>
            <a:r>
              <a:rPr lang="zh-CN" altLang="en-US" sz="2400" b="1"/>
              <a:t>意外气候条件</a:t>
            </a:r>
          </a:p>
          <a:p>
            <a:pPr>
              <a:lnSpc>
                <a:spcPct val="150000"/>
              </a:lnSpc>
            </a:pPr>
            <a:r>
              <a:rPr lang="zh-CN" altLang="en-US" sz="2400" b="1"/>
              <a:t>自然灾害</a:t>
            </a:r>
          </a:p>
        </p:txBody>
      </p:sp>
      <p:sp>
        <p:nvSpPr>
          <p:cNvPr id="99336" name="文本框 8">
            <a:extLst>
              <a:ext uri="{FF2B5EF4-FFF2-40B4-BE49-F238E27FC236}">
                <a16:creationId xmlns:a16="http://schemas.microsoft.com/office/drawing/2014/main" id="{F5C1C9E3-65B0-2A14-6C34-3141693B9A0A}"/>
              </a:ext>
            </a:extLst>
          </p:cNvPr>
          <p:cNvSpPr txBox="1">
            <a:spLocks noChangeArrowheads="1"/>
          </p:cNvSpPr>
          <p:nvPr/>
        </p:nvSpPr>
        <p:spPr bwMode="auto">
          <a:xfrm>
            <a:off x="5114925" y="4521200"/>
            <a:ext cx="2019300" cy="1752600"/>
          </a:xfrm>
          <a:prstGeom prst="rect">
            <a:avLst/>
          </a:prstGeom>
          <a:solidFill>
            <a:srgbClr val="D1D1F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nSpc>
                <a:spcPct val="150000"/>
              </a:lnSpc>
            </a:pPr>
            <a:r>
              <a:rPr lang="zh-CN" altLang="en-US" sz="2400" b="1"/>
              <a:t>设计理念缺陷</a:t>
            </a:r>
          </a:p>
          <a:p>
            <a:pPr>
              <a:lnSpc>
                <a:spcPct val="150000"/>
              </a:lnSpc>
            </a:pPr>
            <a:r>
              <a:rPr lang="zh-CN" altLang="en-US" sz="2400" b="1"/>
              <a:t>施工质量缺陷</a:t>
            </a:r>
          </a:p>
          <a:p>
            <a:pPr>
              <a:lnSpc>
                <a:spcPct val="150000"/>
              </a:lnSpc>
            </a:pPr>
            <a:r>
              <a:rPr lang="zh-CN" altLang="en-US" sz="2400" b="1"/>
              <a:t>操作人员渎职</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Rectangle 3">
            <a:extLst>
              <a:ext uri="{FF2B5EF4-FFF2-40B4-BE49-F238E27FC236}">
                <a16:creationId xmlns:a16="http://schemas.microsoft.com/office/drawing/2014/main" id="{84A07EA7-9CD8-AD91-63CA-E3012E880BFE}"/>
              </a:ext>
            </a:extLst>
          </p:cNvPr>
          <p:cNvSpPr>
            <a:spLocks noGrp="1"/>
          </p:cNvSpPr>
          <p:nvPr>
            <p:ph idx="1"/>
          </p:nvPr>
        </p:nvSpPr>
        <p:spPr>
          <a:xfrm>
            <a:off x="246063" y="1939925"/>
            <a:ext cx="8477250" cy="4295775"/>
          </a:xfrm>
        </p:spPr>
        <p:txBody>
          <a:bodyPr/>
          <a:lstStyle/>
          <a:p>
            <a:pPr eaLnBrk="1" hangingPunct="1">
              <a:lnSpc>
                <a:spcPct val="150000"/>
              </a:lnSpc>
              <a:spcBef>
                <a:spcPct val="0"/>
              </a:spcBef>
              <a:buSzTx/>
              <a:defRPr/>
            </a:pPr>
            <a:r>
              <a:rPr lang="zh-CN" altLang="en-US" sz="2400" b="1" noProof="1">
                <a:solidFill>
                  <a:srgbClr val="FF0000"/>
                </a:solidFill>
                <a:sym typeface="+mn-ea"/>
              </a:rPr>
              <a:t>风险概率不可能是零</a:t>
            </a:r>
            <a:endParaRPr lang="zh-CN" altLang="en-US" sz="2400" b="1" noProof="1">
              <a:latin typeface="宋体" panose="02010600030101010101" pitchFamily="2" charset="-122"/>
              <a:cs typeface="宋体" panose="02010600030101010101" pitchFamily="2" charset="-122"/>
              <a:sym typeface="+mn-ea"/>
            </a:endParaRPr>
          </a:p>
          <a:p>
            <a:pPr marL="0" indent="0" eaLnBrk="1" hangingPunct="1">
              <a:lnSpc>
                <a:spcPct val="150000"/>
              </a:lnSpc>
              <a:spcBef>
                <a:spcPct val="0"/>
              </a:spcBef>
              <a:buFont typeface="Wingdings" panose="05000000000000000000" pitchFamily="2" charset="2"/>
              <a:buNone/>
              <a:defRPr/>
            </a:pPr>
            <a:r>
              <a:rPr lang="zh-CN" altLang="en-US" sz="2400" b="1" noProof="1">
                <a:latin typeface="宋体" panose="02010600030101010101" pitchFamily="2" charset="-122"/>
                <a:cs typeface="宋体" panose="02010600030101010101" pitchFamily="2" charset="-122"/>
                <a:sym typeface="+mn-ea"/>
              </a:rPr>
              <a:t>   由于工程系统内部和外部各种不确定因素的存在，无论工程规范制定得多么完善和严格，仍然不能把风险的概率降为零。</a:t>
            </a:r>
          </a:p>
          <a:p>
            <a:pPr marL="0" indent="0" eaLnBrk="1" hangingPunct="1">
              <a:lnSpc>
                <a:spcPct val="150000"/>
              </a:lnSpc>
              <a:spcBef>
                <a:spcPct val="0"/>
              </a:spcBef>
              <a:buFont typeface="Wingdings" panose="05000000000000000000" pitchFamily="2" charset="2"/>
              <a:buNone/>
              <a:defRPr/>
            </a:pPr>
            <a:r>
              <a:rPr lang="zh-CN" altLang="en-US" sz="2400" b="1" noProof="1">
                <a:latin typeface="宋体" panose="02010600030101010101" pitchFamily="2" charset="-122"/>
                <a:cs typeface="宋体" panose="02010600030101010101" pitchFamily="2" charset="-122"/>
                <a:sym typeface="+mn-ea"/>
              </a:rPr>
              <a:t>   总会存在一些所谓的“正常事故”。但这些“正常事故”在意外因素影响下会向严重事故转化。</a:t>
            </a:r>
            <a:endParaRPr lang="en-US" altLang="zh-CN" sz="2400" b="1" noProof="1">
              <a:latin typeface="宋体" panose="02010600030101010101" pitchFamily="2" charset="-122"/>
              <a:cs typeface="宋体" panose="02010600030101010101" pitchFamily="2" charset="-122"/>
            </a:endParaRPr>
          </a:p>
          <a:p>
            <a:pPr marL="0" indent="0" eaLnBrk="1" hangingPunct="1">
              <a:lnSpc>
                <a:spcPct val="150000"/>
              </a:lnSpc>
              <a:spcBef>
                <a:spcPct val="0"/>
              </a:spcBef>
              <a:buFont typeface="Wingdings" panose="05000000000000000000" pitchFamily="2" charset="2"/>
              <a:buNone/>
              <a:defRPr/>
            </a:pPr>
            <a:r>
              <a:rPr lang="zh-CN" altLang="en-US" sz="2400" b="1" noProof="1">
                <a:latin typeface="宋体" panose="02010600030101010101" pitchFamily="2" charset="-122"/>
                <a:cs typeface="宋体" panose="02010600030101010101" pitchFamily="2" charset="-122"/>
                <a:sym typeface="+mn-ea"/>
              </a:rPr>
              <a:t>   需要对风险的可接受性进行分析，界定安全的等级，并针对一些不可控的意外风险事先制定相应的预警机制和应急预案。 </a:t>
            </a:r>
            <a:endParaRPr lang="zh-CN" altLang="en-US" sz="2400" b="1" noProof="1">
              <a:latin typeface="宋体" panose="02010600030101010101" pitchFamily="2" charset="-122"/>
              <a:cs typeface="宋体" panose="02010600030101010101" pitchFamily="2" charset="-122"/>
            </a:endParaRPr>
          </a:p>
        </p:txBody>
      </p:sp>
      <p:sp>
        <p:nvSpPr>
          <p:cNvPr id="101378" name="矩形 1">
            <a:extLst>
              <a:ext uri="{FF2B5EF4-FFF2-40B4-BE49-F238E27FC236}">
                <a16:creationId xmlns:a16="http://schemas.microsoft.com/office/drawing/2014/main" id="{E972B9CB-A10B-27BC-70AC-ADF9127A54B7}"/>
              </a:ext>
            </a:extLst>
          </p:cNvPr>
          <p:cNvSpPr>
            <a:spLocks noChangeArrowheads="1"/>
          </p:cNvSpPr>
          <p:nvPr/>
        </p:nvSpPr>
        <p:spPr bwMode="auto">
          <a:xfrm>
            <a:off x="381000" y="1031875"/>
            <a:ext cx="4554538"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nSpc>
                <a:spcPct val="150000"/>
              </a:lnSpc>
              <a:buFont typeface="Wingdings" panose="05000000000000000000" pitchFamily="2" charset="2"/>
              <a:buNone/>
            </a:pPr>
            <a:r>
              <a:rPr lang="en-US" altLang="zh-CN" sz="2800" b="1"/>
              <a:t>2.1.2  </a:t>
            </a:r>
            <a:r>
              <a:rPr lang="zh-CN" altLang="en-US" sz="2800" b="1"/>
              <a:t>工程风险的可接受性</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29699">
                                            <p:txEl>
                                              <p:charRg st="0" end="11"/>
                                            </p:txEl>
                                          </p:spTgt>
                                        </p:tgtEl>
                                        <p:attrNameLst>
                                          <p:attrName>style.visibility</p:attrName>
                                        </p:attrNameLst>
                                      </p:cBhvr>
                                      <p:to>
                                        <p:strVal val="visible"/>
                                      </p:to>
                                    </p:set>
                                    <p:animEffect transition="in" filter="blinds(horizontal)">
                                      <p:cBhvr>
                                        <p:cTn id="7" dur="500"/>
                                        <p:tgtEl>
                                          <p:spTgt spid="29699">
                                            <p:txEl>
                                              <p:charRg st="0" end="1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29699">
                                            <p:txEl>
                                              <p:pRg st="2" end="2"/>
                                            </p:txEl>
                                          </p:spTgt>
                                        </p:tgtEl>
                                        <p:attrNameLst>
                                          <p:attrName>style.visibility</p:attrName>
                                        </p:attrNameLst>
                                      </p:cBhvr>
                                      <p:to>
                                        <p:strVal val="visible"/>
                                      </p:to>
                                    </p:set>
                                    <p:animEffect transition="in" filter="blinds(horizontal)">
                                      <p:cBhvr>
                                        <p:cTn id="12" dur="500"/>
                                        <p:tgtEl>
                                          <p:spTgt spid="29699">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29699">
                                            <p:txEl>
                                              <p:pRg st="0" end="0"/>
                                            </p:txEl>
                                          </p:spTgt>
                                        </p:tgtEl>
                                        <p:attrNameLst>
                                          <p:attrName>style.visibility</p:attrName>
                                        </p:attrNameLst>
                                      </p:cBhvr>
                                      <p:to>
                                        <p:strVal val="visible"/>
                                      </p:to>
                                    </p:set>
                                    <p:animEffect transition="in" filter="blinds(horizontal)">
                                      <p:cBhvr>
                                        <p:cTn id="17" dur="500"/>
                                        <p:tgtEl>
                                          <p:spTgt spid="29699">
                                            <p:txEl>
                                              <p:pRg st="0" end="0"/>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29699">
                                            <p:txEl>
                                              <p:pRg st="2" end="2"/>
                                            </p:txEl>
                                          </p:spTgt>
                                        </p:tgtEl>
                                        <p:attrNameLst>
                                          <p:attrName>style.visibility</p:attrName>
                                        </p:attrNameLst>
                                      </p:cBhvr>
                                      <p:to>
                                        <p:strVal val="visible"/>
                                      </p:to>
                                    </p:set>
                                    <p:animEffect transition="in" filter="blinds(horizontal)">
                                      <p:cBhvr>
                                        <p:cTn id="22" dur="500"/>
                                        <p:tgtEl>
                                          <p:spTgt spid="2969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5" name="矩形 3">
            <a:extLst>
              <a:ext uri="{FF2B5EF4-FFF2-40B4-BE49-F238E27FC236}">
                <a16:creationId xmlns:a16="http://schemas.microsoft.com/office/drawing/2014/main" id="{D17D1687-BDF7-A8C2-824B-6ACB2C603FD5}"/>
              </a:ext>
            </a:extLst>
          </p:cNvPr>
          <p:cNvSpPr>
            <a:spLocks noChangeArrowheads="1"/>
          </p:cNvSpPr>
          <p:nvPr/>
        </p:nvSpPr>
        <p:spPr bwMode="auto">
          <a:xfrm>
            <a:off x="444500" y="1087438"/>
            <a:ext cx="8077200" cy="1382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50000"/>
              </a:lnSpc>
              <a:buFont typeface="Wingdings" panose="05000000000000000000" pitchFamily="2" charset="2"/>
              <a:buNone/>
            </a:pPr>
            <a:r>
              <a:rPr lang="zh-CN" altLang="en-US" sz="2800" b="1">
                <a:solidFill>
                  <a:srgbClr val="FF0000"/>
                </a:solidFill>
              </a:rPr>
              <a:t>工程风险可接受性</a:t>
            </a:r>
            <a:r>
              <a:rPr lang="zh-CN" altLang="en-US" sz="2800" b="1"/>
              <a:t>是指人们在生理和心理上对工程风险的承受和容忍程度。不同的人，可接受度不同。</a:t>
            </a:r>
          </a:p>
        </p:txBody>
      </p:sp>
      <p:pic>
        <p:nvPicPr>
          <p:cNvPr id="103426" name="图片 2">
            <a:extLst>
              <a:ext uri="{FF2B5EF4-FFF2-40B4-BE49-F238E27FC236}">
                <a16:creationId xmlns:a16="http://schemas.microsoft.com/office/drawing/2014/main" id="{D35F2F8E-1C0B-F597-9819-E6EC058C6E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4413" y="2628900"/>
            <a:ext cx="4395787" cy="3694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3" name="标题 1">
            <a:extLst>
              <a:ext uri="{FF2B5EF4-FFF2-40B4-BE49-F238E27FC236}">
                <a16:creationId xmlns:a16="http://schemas.microsoft.com/office/drawing/2014/main" id="{9D1BBBCE-B889-8CF3-8CC8-D3B54E132139}"/>
              </a:ext>
            </a:extLst>
          </p:cNvPr>
          <p:cNvSpPr>
            <a:spLocks noGrp="1" noChangeArrowheads="1"/>
          </p:cNvSpPr>
          <p:nvPr>
            <p:ph type="title"/>
          </p:nvPr>
        </p:nvSpPr>
        <p:spPr>
          <a:xfrm>
            <a:off x="396875" y="920750"/>
            <a:ext cx="7791450" cy="785813"/>
          </a:xfrm>
        </p:spPr>
        <p:txBody>
          <a:bodyPr/>
          <a:lstStyle/>
          <a:p>
            <a:r>
              <a:rPr lang="zh-CN" altLang="en-US"/>
              <a:t>案例：福特</a:t>
            </a:r>
            <a:r>
              <a:rPr lang="en-US" altLang="zh-CN"/>
              <a:t>Pinto</a:t>
            </a:r>
            <a:r>
              <a:rPr lang="zh-CN" altLang="en-US"/>
              <a:t>赔偿案</a:t>
            </a:r>
          </a:p>
        </p:txBody>
      </p:sp>
      <p:sp>
        <p:nvSpPr>
          <p:cNvPr id="105474" name="内容占位符 2">
            <a:extLst>
              <a:ext uri="{FF2B5EF4-FFF2-40B4-BE49-F238E27FC236}">
                <a16:creationId xmlns:a16="http://schemas.microsoft.com/office/drawing/2014/main" id="{9BD72D72-12F8-B53E-6089-52220D8AA67C}"/>
              </a:ext>
            </a:extLst>
          </p:cNvPr>
          <p:cNvSpPr>
            <a:spLocks noGrp="1" noChangeArrowheads="1"/>
          </p:cNvSpPr>
          <p:nvPr>
            <p:ph idx="1"/>
          </p:nvPr>
        </p:nvSpPr>
        <p:spPr>
          <a:xfrm>
            <a:off x="647700" y="1908175"/>
            <a:ext cx="7848600" cy="4114800"/>
          </a:xfrm>
        </p:spPr>
        <p:txBody>
          <a:bodyPr/>
          <a:lstStyle/>
          <a:p>
            <a:pPr>
              <a:lnSpc>
                <a:spcPct val="120000"/>
              </a:lnSpc>
              <a:buSzPct val="100000"/>
            </a:pPr>
            <a:r>
              <a:rPr lang="en-US" altLang="zh-CN" sz="2400" b="1"/>
              <a:t>1978</a:t>
            </a:r>
            <a:r>
              <a:rPr lang="zh-CN" altLang="en-US" sz="2400" b="1"/>
              <a:t>年</a:t>
            </a:r>
            <a:r>
              <a:rPr lang="en-US" altLang="zh-CN" sz="2400" b="1"/>
              <a:t>8</a:t>
            </a:r>
            <a:r>
              <a:rPr lang="zh-CN" altLang="en-US" sz="2400" b="1"/>
              <a:t>月</a:t>
            </a:r>
            <a:r>
              <a:rPr lang="en-US" altLang="zh-CN" sz="2400" b="1"/>
              <a:t>10</a:t>
            </a:r>
            <a:r>
              <a:rPr lang="zh-CN" altLang="en-US" sz="2400" b="1"/>
              <a:t>日，一辆福特斑马</a:t>
            </a:r>
            <a:r>
              <a:rPr lang="en-US" altLang="zh-CN" sz="2400" b="1"/>
              <a:t>(Ford Pinto)</a:t>
            </a:r>
            <a:r>
              <a:rPr lang="zh-CN" altLang="en-US" sz="2400" b="1"/>
              <a:t>在印第安娜州公路上，由于车尾被撞，导致油箱爆炸，车上的三个青少女当场死亡。</a:t>
            </a:r>
          </a:p>
          <a:p>
            <a:pPr>
              <a:lnSpc>
                <a:spcPct val="120000"/>
              </a:lnSpc>
              <a:buSzPct val="100000"/>
            </a:pPr>
            <a:r>
              <a:rPr lang="en-US" altLang="zh-CN" sz="2400" b="1"/>
              <a:t>Ford Pinto</a:t>
            </a:r>
            <a:r>
              <a:rPr lang="zh-CN" altLang="en-US" sz="2400" b="1"/>
              <a:t>是福特</a:t>
            </a:r>
            <a:r>
              <a:rPr lang="en-US" altLang="zh-CN" sz="2400" b="1"/>
              <a:t>70</a:t>
            </a:r>
            <a:r>
              <a:rPr lang="zh-CN" altLang="en-US" sz="2400" b="1"/>
              <a:t>年代出产的一种小型车，因为售价</a:t>
            </a:r>
            <a:r>
              <a:rPr lang="en-US" altLang="zh-CN" sz="2400" b="1"/>
              <a:t>2000</a:t>
            </a:r>
            <a:r>
              <a:rPr lang="zh-CN" altLang="en-US" sz="2400" b="1"/>
              <a:t>美金，而大受市场欢迎。这款在问世</a:t>
            </a:r>
            <a:r>
              <a:rPr lang="en-US" altLang="zh-CN" sz="2400" b="1"/>
              <a:t>7</a:t>
            </a:r>
            <a:r>
              <a:rPr lang="zh-CN" altLang="en-US" sz="2400" b="1"/>
              <a:t>年中有近</a:t>
            </a:r>
            <a:r>
              <a:rPr lang="en-US" altLang="zh-CN" sz="2400" b="1"/>
              <a:t>50</a:t>
            </a:r>
            <a:r>
              <a:rPr lang="zh-CN" altLang="en-US" sz="2400" b="1"/>
              <a:t>场有关车尾爆炸的事件，</a:t>
            </a:r>
            <a:r>
              <a:rPr lang="zh-CN" altLang="en-US" sz="2400" b="1">
                <a:solidFill>
                  <a:srgbClr val="FF0000"/>
                </a:solidFill>
              </a:rPr>
              <a:t>设计师与管理者意识到油箱设计有安全隐患</a:t>
            </a:r>
            <a:r>
              <a:rPr lang="zh-CN" altLang="en-US" sz="2400" b="1"/>
              <a:t>，但是他们做一个</a:t>
            </a:r>
            <a:r>
              <a:rPr lang="en-US" altLang="zh-CN" sz="2400" b="1"/>
              <a:t>cost-benefit analysis(</a:t>
            </a:r>
            <a:r>
              <a:rPr lang="zh-CN" altLang="en-US" sz="2400" b="1"/>
              <a:t>成本效益分析</a:t>
            </a:r>
            <a:r>
              <a:rPr lang="en-US" altLang="zh-CN" sz="2400" b="1"/>
              <a:t>)</a:t>
            </a:r>
            <a:r>
              <a:rPr lang="zh-CN" altLang="en-US" sz="2400" b="1"/>
              <a:t>，来决定是否值得加装一个特殊的保护装置来保护油箱，防止它爆炸。</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7" name="标题 1">
            <a:extLst>
              <a:ext uri="{FF2B5EF4-FFF2-40B4-BE49-F238E27FC236}">
                <a16:creationId xmlns:a16="http://schemas.microsoft.com/office/drawing/2014/main" id="{D4FB9EBB-42B0-18BC-C547-FF521303F92D}"/>
              </a:ext>
            </a:extLst>
          </p:cNvPr>
          <p:cNvSpPr>
            <a:spLocks noGrp="1" noChangeArrowheads="1"/>
          </p:cNvSpPr>
          <p:nvPr>
            <p:ph type="title"/>
          </p:nvPr>
        </p:nvSpPr>
        <p:spPr>
          <a:xfrm>
            <a:off x="187325" y="860425"/>
            <a:ext cx="7793038" cy="815975"/>
          </a:xfrm>
        </p:spPr>
        <p:txBody>
          <a:bodyPr/>
          <a:lstStyle/>
          <a:p>
            <a:r>
              <a:rPr lang="zh-CN" altLang="en-US"/>
              <a:t>案例：福特</a:t>
            </a:r>
            <a:r>
              <a:rPr lang="en-US" altLang="zh-CN"/>
              <a:t>Pinto</a:t>
            </a:r>
            <a:r>
              <a:rPr lang="zh-CN" altLang="en-US"/>
              <a:t>赔偿案</a:t>
            </a:r>
          </a:p>
        </p:txBody>
      </p:sp>
      <p:sp>
        <p:nvSpPr>
          <p:cNvPr id="106498" name="内容占位符 2">
            <a:extLst>
              <a:ext uri="{FF2B5EF4-FFF2-40B4-BE49-F238E27FC236}">
                <a16:creationId xmlns:a16="http://schemas.microsoft.com/office/drawing/2014/main" id="{621FB2CF-E8F7-B3F2-5509-9A8AE95E1A56}"/>
              </a:ext>
            </a:extLst>
          </p:cNvPr>
          <p:cNvSpPr>
            <a:spLocks noGrp="1" noChangeArrowheads="1"/>
          </p:cNvSpPr>
          <p:nvPr>
            <p:ph idx="1"/>
          </p:nvPr>
        </p:nvSpPr>
        <p:spPr>
          <a:xfrm>
            <a:off x="473075" y="1928813"/>
            <a:ext cx="8347075" cy="4222750"/>
          </a:xfrm>
        </p:spPr>
        <p:txBody>
          <a:bodyPr/>
          <a:lstStyle/>
          <a:p>
            <a:pPr>
              <a:lnSpc>
                <a:spcPct val="150000"/>
              </a:lnSpc>
              <a:buSzPct val="100000"/>
            </a:pPr>
            <a:r>
              <a:rPr lang="zh-CN" altLang="en-US" sz="2400" b="1"/>
              <a:t>经过分析：如果不改设计，按死</a:t>
            </a:r>
            <a:r>
              <a:rPr lang="en-US" altLang="zh-CN" sz="2400" b="1"/>
              <a:t>180</a:t>
            </a:r>
            <a:r>
              <a:rPr lang="zh-CN" altLang="en-US" sz="2400" b="1"/>
              <a:t>人每人</a:t>
            </a:r>
            <a:r>
              <a:rPr lang="en-US" altLang="zh-CN" sz="2400" b="1"/>
              <a:t>20</a:t>
            </a:r>
            <a:r>
              <a:rPr lang="zh-CN" altLang="en-US" sz="2400" b="1"/>
              <a:t>万美金，伤</a:t>
            </a:r>
            <a:r>
              <a:rPr lang="en-US" altLang="zh-CN" sz="2400" b="1"/>
              <a:t>180</a:t>
            </a:r>
            <a:r>
              <a:rPr lang="zh-CN" altLang="en-US" sz="2400" b="1"/>
              <a:t>人每人</a:t>
            </a:r>
            <a:r>
              <a:rPr lang="en-US" altLang="zh-CN" sz="2400" b="1"/>
              <a:t>7</a:t>
            </a:r>
            <a:r>
              <a:rPr lang="zh-CN" altLang="en-US" sz="2400" b="1"/>
              <a:t>万美金，最多付出</a:t>
            </a:r>
            <a:r>
              <a:rPr lang="en-US" altLang="zh-CN" sz="2400" b="1"/>
              <a:t>4950</a:t>
            </a:r>
            <a:r>
              <a:rPr lang="zh-CN" altLang="en-US" sz="2400" b="1"/>
              <a:t>万美元；而给</a:t>
            </a:r>
            <a:r>
              <a:rPr lang="en-US" altLang="zh-CN" sz="2400" b="1"/>
              <a:t>1250</a:t>
            </a:r>
            <a:r>
              <a:rPr lang="zh-CN" altLang="en-US" sz="2400" b="1"/>
              <a:t>輌车召回增加一个</a:t>
            </a:r>
            <a:r>
              <a:rPr lang="en-US" altLang="zh-CN" sz="2400" b="1"/>
              <a:t>11</a:t>
            </a:r>
            <a:r>
              <a:rPr lang="zh-CN" altLang="en-US" sz="2400" b="1"/>
              <a:t>美元的装置要花费</a:t>
            </a:r>
            <a:r>
              <a:rPr lang="en-US" altLang="zh-CN" sz="2400" b="1"/>
              <a:t>1375</a:t>
            </a:r>
            <a:r>
              <a:rPr lang="zh-CN" altLang="en-US" sz="2400" b="1"/>
              <a:t>亿美元。所以不如不召回。</a:t>
            </a:r>
          </a:p>
          <a:p>
            <a:pPr>
              <a:lnSpc>
                <a:spcPct val="150000"/>
              </a:lnSpc>
              <a:buSzPct val="100000"/>
            </a:pPr>
            <a:r>
              <a:rPr lang="zh-CN" altLang="en-US" sz="2400" b="1"/>
              <a:t>臭名昭著的“福特</a:t>
            </a:r>
            <a:r>
              <a:rPr lang="en-US" altLang="zh-CN" sz="2400" b="1"/>
              <a:t>Pinto”</a:t>
            </a:r>
            <a:r>
              <a:rPr lang="zh-CN" altLang="en-US" sz="2400" b="1"/>
              <a:t>公案，使得福特在</a:t>
            </a:r>
            <a:r>
              <a:rPr lang="en-US" altLang="zh-CN" sz="2400" b="1"/>
              <a:t>1978</a:t>
            </a:r>
            <a:r>
              <a:rPr lang="zh-CN" altLang="en-US" sz="2400" b="1"/>
              <a:t>年召回了</a:t>
            </a:r>
            <a:r>
              <a:rPr lang="en-US" altLang="zh-CN" sz="2400" b="1"/>
              <a:t>150</a:t>
            </a:r>
            <a:r>
              <a:rPr lang="zh-CN" altLang="en-US" sz="2400" b="1"/>
              <a:t>辆</a:t>
            </a:r>
            <a:r>
              <a:rPr lang="en-US" altLang="zh-CN" sz="2400" b="1"/>
              <a:t>Pinto</a:t>
            </a:r>
            <a:r>
              <a:rPr lang="zh-CN" altLang="en-US" sz="2400" b="1"/>
              <a:t>但声誉已经无法挽回，</a:t>
            </a:r>
            <a:r>
              <a:rPr lang="en-US" altLang="zh-CN" sz="2400" b="1"/>
              <a:t>1981</a:t>
            </a:r>
            <a:r>
              <a:rPr lang="zh-CN" altLang="en-US" sz="2400" b="1"/>
              <a:t>年</a:t>
            </a:r>
            <a:r>
              <a:rPr lang="en-US" altLang="zh-CN" sz="2400" b="1"/>
              <a:t>Pinto</a:t>
            </a:r>
            <a:r>
              <a:rPr lang="zh-CN" altLang="en-US" sz="2400" b="1"/>
              <a:t>永远的退出了市场。</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7521" name="Picture 1" descr="C:\Users\Administrator\AppData\Roaming\Tencent\Users\565354\QQ\WinTemp\RichOle\CYIUCENNK54B33V(%]`B@HG.png">
            <a:extLst>
              <a:ext uri="{FF2B5EF4-FFF2-40B4-BE49-F238E27FC236}">
                <a16:creationId xmlns:a16="http://schemas.microsoft.com/office/drawing/2014/main" id="{12E394C8-59E9-C8A1-7E2F-1F035226277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3088" y="1249363"/>
            <a:ext cx="8191500" cy="4360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5" name="文本框 4">
            <a:extLst>
              <a:ext uri="{FF2B5EF4-FFF2-40B4-BE49-F238E27FC236}">
                <a16:creationId xmlns:a16="http://schemas.microsoft.com/office/drawing/2014/main" id="{A7C03B58-DE4D-1ED6-383F-E766803ED935}"/>
              </a:ext>
            </a:extLst>
          </p:cNvPr>
          <p:cNvSpPr txBox="1">
            <a:spLocks noChangeArrowheads="1"/>
          </p:cNvSpPr>
          <p:nvPr>
            <p:custDataLst>
              <p:tags r:id="rId2"/>
            </p:custDataLst>
          </p:nvPr>
        </p:nvSpPr>
        <p:spPr bwMode="auto">
          <a:xfrm>
            <a:off x="914400" y="635000"/>
            <a:ext cx="7315200" cy="214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r>
              <a:rPr lang="zh-CN" altLang="en-US" sz="2600">
                <a:solidFill>
                  <a:srgbClr val="000000"/>
                </a:solidFill>
                <a:latin typeface="微软雅黑" panose="020B0503020204020204" pitchFamily="34" charset="-122"/>
                <a:ea typeface="微软雅黑" panose="020B0503020204020204" pitchFamily="34" charset="-122"/>
              </a:rPr>
              <a:t>以下关于工程风险，说法正确的是</a:t>
            </a:r>
          </a:p>
        </p:txBody>
      </p:sp>
      <p:sp>
        <p:nvSpPr>
          <p:cNvPr id="108546" name="文本框 5">
            <a:extLst>
              <a:ext uri="{FF2B5EF4-FFF2-40B4-BE49-F238E27FC236}">
                <a16:creationId xmlns:a16="http://schemas.microsoft.com/office/drawing/2014/main" id="{E8F1F3C5-A1C8-8735-071E-028160A865B7}"/>
              </a:ext>
            </a:extLst>
          </p:cNvPr>
          <p:cNvSpPr txBox="1">
            <a:spLocks noChangeArrowheads="1"/>
          </p:cNvSpPr>
          <p:nvPr>
            <p:custDataLst>
              <p:tags r:id="rId3"/>
            </p:custDataLst>
          </p:nvPr>
        </p:nvSpPr>
        <p:spPr bwMode="auto">
          <a:xfrm>
            <a:off x="1828800" y="2408238"/>
            <a:ext cx="6657975" cy="64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r>
              <a:rPr lang="zh-CN" altLang="en-US" sz="2600">
                <a:solidFill>
                  <a:srgbClr val="000000"/>
                </a:solidFill>
                <a:latin typeface="微软雅黑" panose="020B0503020204020204" pitchFamily="34" charset="-122"/>
                <a:ea typeface="微软雅黑" panose="020B0503020204020204" pitchFamily="34" charset="-122"/>
              </a:rPr>
              <a:t>如果工程各方面控制好，可以把项目降到零</a:t>
            </a:r>
            <a:endParaRPr lang="en-US" altLang="zh-CN" sz="2600">
              <a:solidFill>
                <a:srgbClr val="000000"/>
              </a:solidFill>
              <a:latin typeface="微软雅黑" panose="020B0503020204020204" pitchFamily="34" charset="-122"/>
              <a:ea typeface="微软雅黑" panose="020B0503020204020204" pitchFamily="34" charset="-122"/>
            </a:endParaRPr>
          </a:p>
        </p:txBody>
      </p:sp>
      <p:sp>
        <p:nvSpPr>
          <p:cNvPr id="108547" name="文本框 6">
            <a:extLst>
              <a:ext uri="{FF2B5EF4-FFF2-40B4-BE49-F238E27FC236}">
                <a16:creationId xmlns:a16="http://schemas.microsoft.com/office/drawing/2014/main" id="{CC2D9941-B9B4-EF3A-744B-E8A848ED8CBD}"/>
              </a:ext>
            </a:extLst>
          </p:cNvPr>
          <p:cNvSpPr txBox="1">
            <a:spLocks noChangeArrowheads="1"/>
          </p:cNvSpPr>
          <p:nvPr>
            <p:custDataLst>
              <p:tags r:id="rId4"/>
            </p:custDataLst>
          </p:nvPr>
        </p:nvSpPr>
        <p:spPr bwMode="auto">
          <a:xfrm>
            <a:off x="1828800" y="3265488"/>
            <a:ext cx="6400800" cy="64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r>
              <a:rPr lang="zh-CN" altLang="en-US" sz="2600">
                <a:solidFill>
                  <a:srgbClr val="000000"/>
                </a:solidFill>
                <a:latin typeface="微软雅黑" panose="020B0503020204020204" pitchFamily="34" charset="-122"/>
                <a:ea typeface="微软雅黑" panose="020B0503020204020204" pitchFamily="34" charset="-122"/>
              </a:rPr>
              <a:t>工程风险不可能降为零</a:t>
            </a:r>
          </a:p>
        </p:txBody>
      </p:sp>
      <p:sp>
        <p:nvSpPr>
          <p:cNvPr id="108548" name="文本框 7">
            <a:extLst>
              <a:ext uri="{FF2B5EF4-FFF2-40B4-BE49-F238E27FC236}">
                <a16:creationId xmlns:a16="http://schemas.microsoft.com/office/drawing/2014/main" id="{6A0F2EBA-C114-0A0E-C877-0CD6CDE09229}"/>
              </a:ext>
            </a:extLst>
          </p:cNvPr>
          <p:cNvSpPr txBox="1">
            <a:spLocks noChangeArrowheads="1"/>
          </p:cNvSpPr>
          <p:nvPr>
            <p:custDataLst>
              <p:tags r:id="rId5"/>
            </p:custDataLst>
          </p:nvPr>
        </p:nvSpPr>
        <p:spPr bwMode="auto">
          <a:xfrm>
            <a:off x="1828800" y="4059238"/>
            <a:ext cx="6400800" cy="781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r>
              <a:rPr lang="zh-CN" altLang="en-US" sz="2600">
                <a:latin typeface="微软雅黑" panose="020B0503020204020204" pitchFamily="34" charset="-122"/>
                <a:ea typeface="微软雅黑" panose="020B0503020204020204" pitchFamily="34" charset="-122"/>
              </a:rPr>
              <a:t>工程风险可接受性是指人们在生理和心理上对工程风险的承受和容忍程度</a:t>
            </a:r>
          </a:p>
        </p:txBody>
      </p:sp>
      <p:sp>
        <p:nvSpPr>
          <p:cNvPr id="108549" name="文本框 8">
            <a:extLst>
              <a:ext uri="{FF2B5EF4-FFF2-40B4-BE49-F238E27FC236}">
                <a16:creationId xmlns:a16="http://schemas.microsoft.com/office/drawing/2014/main" id="{0AB552AB-074C-92A3-6346-F6716212BA5A}"/>
              </a:ext>
            </a:extLst>
          </p:cNvPr>
          <p:cNvSpPr txBox="1">
            <a:spLocks noChangeArrowheads="1"/>
          </p:cNvSpPr>
          <p:nvPr>
            <p:custDataLst>
              <p:tags r:id="rId6"/>
            </p:custDataLst>
          </p:nvPr>
        </p:nvSpPr>
        <p:spPr bwMode="auto">
          <a:xfrm>
            <a:off x="1828800" y="4979988"/>
            <a:ext cx="6838950" cy="64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r>
              <a:rPr lang="zh-CN" altLang="en-US" sz="2600">
                <a:solidFill>
                  <a:srgbClr val="000000"/>
                </a:solidFill>
                <a:latin typeface="微软雅黑" panose="020B0503020204020204" pitchFamily="34" charset="-122"/>
                <a:ea typeface="微软雅黑" panose="020B0503020204020204" pitchFamily="34" charset="-122"/>
              </a:rPr>
              <a:t>大家对工程风险的可接受程度基本是一样的</a:t>
            </a:r>
          </a:p>
        </p:txBody>
      </p:sp>
      <p:sp>
        <p:nvSpPr>
          <p:cNvPr id="10" name="矩形 9">
            <a:extLst>
              <a:ext uri="{FF2B5EF4-FFF2-40B4-BE49-F238E27FC236}">
                <a16:creationId xmlns:a16="http://schemas.microsoft.com/office/drawing/2014/main" id="{7D1A6EC0-81B0-F032-D013-4101084E0FE5}"/>
              </a:ext>
            </a:extLst>
          </p:cNvPr>
          <p:cNvSpPr>
            <a:spLocks noChangeAspect="1"/>
          </p:cNvSpPr>
          <p:nvPr>
            <p:custDataLst>
              <p:tags r:id="rId7"/>
            </p:custDataLst>
          </p:nvPr>
        </p:nvSpPr>
        <p:spPr>
          <a:xfrm>
            <a:off x="1114425" y="2471738"/>
            <a:ext cx="514350" cy="514350"/>
          </a:xfrm>
          <a:prstGeom prst="rect">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nchorCtr="1"/>
          <a:lstStyle/>
          <a:p>
            <a:pPr algn="ctr">
              <a:defRPr/>
            </a:pPr>
            <a:r>
              <a:rPr lang="zh-CN" altLang="en-US" sz="1600" noProof="1">
                <a:solidFill>
                  <a:srgbClr val="FFFFFF"/>
                </a:solidFill>
                <a:latin typeface="微软雅黑" panose="020B0503020204020204" pitchFamily="34" charset="-122"/>
                <a:ea typeface="微软雅黑" panose="020B0503020204020204" pitchFamily="34" charset="-122"/>
              </a:rPr>
              <a:t>A</a:t>
            </a:r>
          </a:p>
        </p:txBody>
      </p:sp>
      <p:sp>
        <p:nvSpPr>
          <p:cNvPr id="11" name="矩形 10">
            <a:extLst>
              <a:ext uri="{FF2B5EF4-FFF2-40B4-BE49-F238E27FC236}">
                <a16:creationId xmlns:a16="http://schemas.microsoft.com/office/drawing/2014/main" id="{CF222A24-ED20-9264-8556-290855BC9795}"/>
              </a:ext>
            </a:extLst>
          </p:cNvPr>
          <p:cNvSpPr>
            <a:spLocks noChangeAspect="1"/>
          </p:cNvSpPr>
          <p:nvPr>
            <p:custDataLst>
              <p:tags r:id="rId8"/>
            </p:custDataLst>
          </p:nvPr>
        </p:nvSpPr>
        <p:spPr>
          <a:xfrm>
            <a:off x="1114425" y="3328988"/>
            <a:ext cx="514350" cy="514350"/>
          </a:xfrm>
          <a:prstGeom prst="rect">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nchorCtr="1"/>
          <a:lstStyle/>
          <a:p>
            <a:pPr algn="ctr">
              <a:defRPr/>
            </a:pPr>
            <a:r>
              <a:rPr lang="zh-CN" altLang="en-US" sz="1600" noProof="1">
                <a:solidFill>
                  <a:srgbClr val="FFFFFF"/>
                </a:solidFill>
                <a:latin typeface="微软雅黑" panose="020B0503020204020204" pitchFamily="34" charset="-122"/>
                <a:ea typeface="微软雅黑" panose="020B0503020204020204" pitchFamily="34" charset="-122"/>
              </a:rPr>
              <a:t>B</a:t>
            </a:r>
          </a:p>
        </p:txBody>
      </p:sp>
      <p:sp>
        <p:nvSpPr>
          <p:cNvPr id="12" name="矩形 11">
            <a:extLst>
              <a:ext uri="{FF2B5EF4-FFF2-40B4-BE49-F238E27FC236}">
                <a16:creationId xmlns:a16="http://schemas.microsoft.com/office/drawing/2014/main" id="{71D0BE7A-12E5-2BAE-C8C3-A4402C0DCAF3}"/>
              </a:ext>
            </a:extLst>
          </p:cNvPr>
          <p:cNvSpPr>
            <a:spLocks noChangeAspect="1"/>
          </p:cNvSpPr>
          <p:nvPr>
            <p:custDataLst>
              <p:tags r:id="rId9"/>
            </p:custDataLst>
          </p:nvPr>
        </p:nvSpPr>
        <p:spPr>
          <a:xfrm>
            <a:off x="1114425" y="4186238"/>
            <a:ext cx="514350" cy="514350"/>
          </a:xfrm>
          <a:prstGeom prst="rect">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nchorCtr="1"/>
          <a:lstStyle/>
          <a:p>
            <a:pPr algn="ctr">
              <a:defRPr/>
            </a:pPr>
            <a:r>
              <a:rPr lang="zh-CN" altLang="en-US" sz="1600" noProof="1">
                <a:solidFill>
                  <a:srgbClr val="FFFFFF"/>
                </a:solidFill>
                <a:latin typeface="微软雅黑" panose="020B0503020204020204" pitchFamily="34" charset="-122"/>
                <a:ea typeface="微软雅黑" panose="020B0503020204020204" pitchFamily="34" charset="-122"/>
              </a:rPr>
              <a:t>C</a:t>
            </a:r>
          </a:p>
        </p:txBody>
      </p:sp>
      <p:sp>
        <p:nvSpPr>
          <p:cNvPr id="13" name="矩形 12">
            <a:extLst>
              <a:ext uri="{FF2B5EF4-FFF2-40B4-BE49-F238E27FC236}">
                <a16:creationId xmlns:a16="http://schemas.microsoft.com/office/drawing/2014/main" id="{E617381C-17E8-CDBC-1913-A72BE00ED60E}"/>
              </a:ext>
            </a:extLst>
          </p:cNvPr>
          <p:cNvSpPr>
            <a:spLocks noChangeAspect="1"/>
          </p:cNvSpPr>
          <p:nvPr>
            <p:custDataLst>
              <p:tags r:id="rId10"/>
            </p:custDataLst>
          </p:nvPr>
        </p:nvSpPr>
        <p:spPr>
          <a:xfrm>
            <a:off x="1114425" y="5043488"/>
            <a:ext cx="514350" cy="514350"/>
          </a:xfrm>
          <a:prstGeom prst="rect">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nchorCtr="1"/>
          <a:lstStyle/>
          <a:p>
            <a:pPr algn="ctr">
              <a:defRPr/>
            </a:pPr>
            <a:r>
              <a:rPr lang="zh-CN" altLang="en-US" sz="1600" noProof="1">
                <a:solidFill>
                  <a:srgbClr val="FFFFFF"/>
                </a:solidFill>
                <a:latin typeface="微软雅黑" panose="020B0503020204020204" pitchFamily="34" charset="-122"/>
                <a:ea typeface="微软雅黑" panose="020B0503020204020204" pitchFamily="34" charset="-122"/>
              </a:rPr>
              <a:t>D</a:t>
            </a:r>
          </a:p>
        </p:txBody>
      </p:sp>
      <p:sp>
        <p:nvSpPr>
          <p:cNvPr id="14" name="圆角矩形 13">
            <a:extLst>
              <a:ext uri="{FF2B5EF4-FFF2-40B4-BE49-F238E27FC236}">
                <a16:creationId xmlns:a16="http://schemas.microsoft.com/office/drawing/2014/main" id="{E0E2E361-C9AD-BE3C-2DDF-2E9FC0A18E64}"/>
              </a:ext>
            </a:extLst>
          </p:cNvPr>
          <p:cNvSpPr/>
          <p:nvPr>
            <p:custDataLst>
              <p:tags r:id="rId11"/>
            </p:custDataLst>
          </p:nvPr>
        </p:nvSpPr>
        <p:spPr>
          <a:xfrm>
            <a:off x="6172200" y="6215063"/>
            <a:ext cx="1543050" cy="411162"/>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nchorCtr="1"/>
          <a:lstStyle/>
          <a:p>
            <a:pPr algn="ctr">
              <a:defRPr/>
            </a:pPr>
            <a:r>
              <a:rPr lang="zh-CN" altLang="en-US" sz="1600" noProof="1">
                <a:solidFill>
                  <a:srgbClr val="FFFFFF"/>
                </a:solidFill>
                <a:latin typeface="微软雅黑" panose="020B0503020204020204" pitchFamily="34" charset="-122"/>
                <a:ea typeface="微软雅黑" panose="020B0503020204020204" pitchFamily="34" charset="-122"/>
              </a:rPr>
              <a:t>提交</a:t>
            </a:r>
          </a:p>
        </p:txBody>
      </p:sp>
      <p:grpSp>
        <p:nvGrpSpPr>
          <p:cNvPr id="108555" name="组合 22">
            <a:extLst>
              <a:ext uri="{FF2B5EF4-FFF2-40B4-BE49-F238E27FC236}">
                <a16:creationId xmlns:a16="http://schemas.microsoft.com/office/drawing/2014/main" id="{C432E240-6219-457B-44E1-98AEF8ACF136}"/>
              </a:ext>
            </a:extLst>
          </p:cNvPr>
          <p:cNvGrpSpPr>
            <a:grpSpLocks/>
          </p:cNvGrpSpPr>
          <p:nvPr/>
        </p:nvGrpSpPr>
        <p:grpSpPr bwMode="auto">
          <a:xfrm>
            <a:off x="0" y="0"/>
            <a:ext cx="9144000" cy="635000"/>
            <a:chOff x="0" y="0"/>
            <a:chExt cx="14400" cy="1000"/>
          </a:xfrm>
        </p:grpSpPr>
        <p:sp>
          <p:nvSpPr>
            <p:cNvPr id="15" name="TitleBackground">
              <a:extLst>
                <a:ext uri="{FF2B5EF4-FFF2-40B4-BE49-F238E27FC236}">
                  <a16:creationId xmlns:a16="http://schemas.microsoft.com/office/drawing/2014/main" id="{C804629B-3512-389F-64DB-20EC6F1E9034}"/>
                </a:ext>
              </a:extLst>
            </p:cNvPr>
            <p:cNvSpPr/>
            <p:nvPr>
              <p:custDataLst>
                <p:tags r:id="rId13"/>
              </p:custDataLst>
            </p:nvPr>
          </p:nvSpPr>
          <p:spPr>
            <a:xfrm>
              <a:off x="0" y="0"/>
              <a:ext cx="14400" cy="1000"/>
            </a:xfrm>
            <a:prstGeom prst="rect">
              <a:avLst/>
            </a:prstGeom>
            <a:solidFill>
              <a:srgbClr val="F6F7F8"/>
            </a:solidFill>
            <a:ln w="25400" cap="flat" cmpd="sng" algn="ctr">
              <a:noFill/>
              <a:prstDash val="solid"/>
            </a:ln>
            <a:extLst>
              <a:ext uri="{91240B29-F687-4F45-9708-019B960494DF}">
                <a14:hiddenLine xmlns:a14="http://schemas.microsoft.com/office/drawing/2010/main" w="25400">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noProof="1"/>
            </a:p>
          </p:txBody>
        </p:sp>
        <p:sp>
          <p:nvSpPr>
            <p:cNvPr id="16" name="ColorBlock">
              <a:extLst>
                <a:ext uri="{FF2B5EF4-FFF2-40B4-BE49-F238E27FC236}">
                  <a16:creationId xmlns:a16="http://schemas.microsoft.com/office/drawing/2014/main" id="{2AFF2983-B276-E26E-6FA8-C9F68C642791}"/>
                </a:ext>
              </a:extLst>
            </p:cNvPr>
            <p:cNvSpPr/>
            <p:nvPr>
              <p:custDataLst>
                <p:tags r:id="rId14"/>
              </p:custDataLst>
            </p:nvPr>
          </p:nvSpPr>
          <p:spPr>
            <a:xfrm>
              <a:off x="0" y="0"/>
              <a:ext cx="300" cy="1000"/>
            </a:xfrm>
            <a:prstGeom prst="rect">
              <a:avLst/>
            </a:prstGeom>
            <a:solidFill>
              <a:srgbClr val="639EF4"/>
            </a:solidFill>
            <a:ln w="25400" cap="flat" cmpd="sng" algn="ctr">
              <a:noFill/>
              <a:prstDash val="solid"/>
            </a:ln>
            <a:extLst>
              <a:ext uri="{91240B29-F687-4F45-9708-019B960494DF}">
                <a14:hiddenLine xmlns:a14="http://schemas.microsoft.com/office/drawing/2010/main" w="25400">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noProof="1"/>
            </a:p>
          </p:txBody>
        </p:sp>
        <p:sp>
          <p:nvSpPr>
            <p:cNvPr id="108558" name="TypeText">
              <a:extLst>
                <a:ext uri="{FF2B5EF4-FFF2-40B4-BE49-F238E27FC236}">
                  <a16:creationId xmlns:a16="http://schemas.microsoft.com/office/drawing/2014/main" id="{F0AD527C-EBB0-DBD9-0050-A819CC87B8E6}"/>
                </a:ext>
              </a:extLst>
            </p:cNvPr>
            <p:cNvSpPr txBox="1">
              <a:spLocks noChangeArrowheads="1"/>
            </p:cNvSpPr>
            <p:nvPr>
              <p:custDataLst>
                <p:tags r:id="rId15"/>
              </p:custDataLst>
            </p:nvPr>
          </p:nvSpPr>
          <p:spPr bwMode="auto">
            <a:xfrm>
              <a:off x="400" y="0"/>
              <a:ext cx="3000" cy="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r>
                <a:rPr lang="zh-CN" altLang="en-US" sz="2600">
                  <a:solidFill>
                    <a:srgbClr val="000000"/>
                  </a:solidFill>
                  <a:latin typeface="微软雅黑" panose="020B0503020204020204" pitchFamily="34" charset="-122"/>
                  <a:ea typeface="微软雅黑" panose="020B0503020204020204" pitchFamily="34" charset="-122"/>
                </a:rPr>
                <a:t>多选题</a:t>
              </a:r>
            </a:p>
          </p:txBody>
        </p:sp>
        <p:sp>
          <p:nvSpPr>
            <p:cNvPr id="108559" name="TipText">
              <a:extLst>
                <a:ext uri="{FF2B5EF4-FFF2-40B4-BE49-F238E27FC236}">
                  <a16:creationId xmlns:a16="http://schemas.microsoft.com/office/drawing/2014/main" id="{C914B728-7253-93DC-3467-990CF1DE3CE3}"/>
                </a:ext>
              </a:extLst>
            </p:cNvPr>
            <p:cNvSpPr txBox="1">
              <a:spLocks noChangeArrowheads="1"/>
            </p:cNvSpPr>
            <p:nvPr>
              <p:custDataLst>
                <p:tags r:id="rId16"/>
              </p:custDataLst>
            </p:nvPr>
          </p:nvSpPr>
          <p:spPr bwMode="auto">
            <a:xfrm>
              <a:off x="2403" y="172"/>
              <a:ext cx="3600" cy="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r>
                <a:rPr lang="zh-CN" altLang="en-US" sz="2000">
                  <a:solidFill>
                    <a:srgbClr val="808080"/>
                  </a:solidFill>
                  <a:latin typeface="微软雅黑" panose="020B0503020204020204" pitchFamily="34" charset="-122"/>
                  <a:ea typeface="微软雅黑" panose="020B0503020204020204" pitchFamily="34" charset="-122"/>
                </a:rPr>
                <a:t>5分</a:t>
              </a:r>
            </a:p>
          </p:txBody>
        </p:sp>
      </p:grpSp>
      <p:pic>
        <p:nvPicPr>
          <p:cNvPr id="108560" name="图片 3" descr="tmpC23C">
            <a:extLst>
              <a:ext uri="{FF2B5EF4-FFF2-40B4-BE49-F238E27FC236}">
                <a16:creationId xmlns:a16="http://schemas.microsoft.com/office/drawing/2014/main" id="{0DE8D990-CBEB-8D3B-3DD1-B289395CA155}"/>
              </a:ext>
            </a:extLst>
          </p:cNvPr>
          <p:cNvPicPr>
            <a:picLocks noChangeAspect="1" noChangeArrowheads="1"/>
          </p:cNvPicPr>
          <p:nvPr>
            <p:custDataLst>
              <p:tags r:id="rId12"/>
            </p:custDataLst>
          </p:nvPr>
        </p:nvPicPr>
        <p:blipFill>
          <a:blip r:embed="rId18">
            <a:extLst>
              <a:ext uri="{28A0092B-C50C-407E-A947-70E740481C1C}">
                <a14:useLocalDpi xmlns:a14="http://schemas.microsoft.com/office/drawing/2010/main" val="0"/>
              </a:ext>
            </a:extLst>
          </a:blip>
          <a:srcRect/>
          <a:stretch>
            <a:fillRect/>
          </a:stretch>
        </p:blipFill>
        <p:spPr bwMode="auto">
          <a:xfrm>
            <a:off x="7594600" y="63500"/>
            <a:ext cx="14224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文本框 6">
            <a:extLst>
              <a:ext uri="{FF2B5EF4-FFF2-40B4-BE49-F238E27FC236}">
                <a16:creationId xmlns:a16="http://schemas.microsoft.com/office/drawing/2014/main" id="{73EBBE38-E295-E161-78EA-809461C11E62}"/>
              </a:ext>
            </a:extLst>
          </p:cNvPr>
          <p:cNvSpPr txBox="1">
            <a:spLocks noChangeArrowheads="1"/>
          </p:cNvSpPr>
          <p:nvPr/>
        </p:nvSpPr>
        <p:spPr bwMode="auto">
          <a:xfrm>
            <a:off x="520700" y="1447800"/>
            <a:ext cx="8229600" cy="3322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50000"/>
              </a:lnSpc>
            </a:pPr>
            <a:r>
              <a:rPr lang="zh-CN" altLang="en-US" sz="2800" b="1">
                <a:latin typeface="黑体" panose="02010609060101010101" pitchFamily="49" charset="-122"/>
                <a:ea typeface="黑体" panose="02010609060101010101" pitchFamily="49" charset="-122"/>
              </a:rPr>
              <a:t>思考：</a:t>
            </a:r>
          </a:p>
          <a:p>
            <a:pPr>
              <a:lnSpc>
                <a:spcPct val="150000"/>
              </a:lnSpc>
            </a:pPr>
            <a:r>
              <a:rPr lang="en-US" altLang="zh-CN" sz="2800" b="1">
                <a:latin typeface="黑体" panose="02010609060101010101" pitchFamily="49" charset="-122"/>
                <a:ea typeface="黑体" panose="02010609060101010101" pitchFamily="49" charset="-122"/>
              </a:rPr>
              <a:t>1. </a:t>
            </a:r>
            <a:r>
              <a:rPr lang="zh-CN" altLang="en-US" sz="2800" b="1">
                <a:latin typeface="黑体" panose="02010609060101010101" pitchFamily="49" charset="-122"/>
                <a:ea typeface="黑体" panose="02010609060101010101" pitchFamily="49" charset="-122"/>
              </a:rPr>
              <a:t>该事故的发生是由哪些风险因素引起的？</a:t>
            </a:r>
          </a:p>
          <a:p>
            <a:pPr>
              <a:lnSpc>
                <a:spcPct val="150000"/>
              </a:lnSpc>
            </a:pPr>
            <a:r>
              <a:rPr lang="en-US" altLang="zh-CN" sz="2800" b="1">
                <a:latin typeface="黑体" panose="02010609060101010101" pitchFamily="49" charset="-122"/>
                <a:ea typeface="黑体" panose="02010609060101010101" pitchFamily="49" charset="-122"/>
              </a:rPr>
              <a:t>2. </a:t>
            </a:r>
            <a:r>
              <a:rPr lang="zh-CN" altLang="en-US" sz="2800" b="1">
                <a:latin typeface="黑体" panose="02010609060101010101" pitchFamily="49" charset="-122"/>
                <a:ea typeface="黑体" panose="02010609060101010101" pitchFamily="49" charset="-122"/>
              </a:rPr>
              <a:t>从哪些方面入手可以防范工程风险的发生？</a:t>
            </a:r>
          </a:p>
          <a:p>
            <a:pPr>
              <a:lnSpc>
                <a:spcPct val="150000"/>
              </a:lnSpc>
            </a:pPr>
            <a:r>
              <a:rPr lang="en-US" altLang="zh-CN" sz="2800" b="1">
                <a:latin typeface="黑体" panose="02010609060101010101" pitchFamily="49" charset="-122"/>
                <a:ea typeface="黑体" panose="02010609060101010101" pitchFamily="49" charset="-122"/>
              </a:rPr>
              <a:t>3. </a:t>
            </a:r>
            <a:r>
              <a:rPr lang="zh-CN" altLang="en-US" sz="2800" b="1">
                <a:latin typeface="黑体" panose="02010609060101010101" pitchFamily="49" charset="-122"/>
                <a:ea typeface="黑体" panose="02010609060101010101" pitchFamily="49" charset="-122"/>
              </a:rPr>
              <a:t>防范工程风险发生的过程中存在哪些伦理问题？</a:t>
            </a:r>
          </a:p>
          <a:p>
            <a:pPr>
              <a:lnSpc>
                <a:spcPct val="150000"/>
              </a:lnSpc>
            </a:pPr>
            <a:r>
              <a:rPr lang="en-US" altLang="zh-CN" sz="2800" b="1">
                <a:latin typeface="黑体" panose="02010609060101010101" pitchFamily="49" charset="-122"/>
                <a:ea typeface="黑体" panose="02010609060101010101" pitchFamily="49" charset="-122"/>
              </a:rPr>
              <a:t>4. </a:t>
            </a:r>
            <a:r>
              <a:rPr lang="zh-CN" altLang="en-US" sz="2800" b="1">
                <a:latin typeface="黑体" panose="02010609060101010101" pitchFamily="49" charset="-122"/>
                <a:ea typeface="黑体" panose="02010609060101010101" pitchFamily="49" charset="-122"/>
              </a:rPr>
              <a:t>包括工程师在内的工程共同体有哪些伦理责任？</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69" name="Rectangle 2">
            <a:extLst>
              <a:ext uri="{FF2B5EF4-FFF2-40B4-BE49-F238E27FC236}">
                <a16:creationId xmlns:a16="http://schemas.microsoft.com/office/drawing/2014/main" id="{0ACB85F5-8339-05E5-22FF-0A86E926808F}"/>
              </a:ext>
            </a:extLst>
          </p:cNvPr>
          <p:cNvSpPr>
            <a:spLocks noGrp="1" noChangeArrowheads="1"/>
          </p:cNvSpPr>
          <p:nvPr>
            <p:ph type="title"/>
          </p:nvPr>
        </p:nvSpPr>
        <p:spPr>
          <a:xfrm>
            <a:off x="338138" y="920750"/>
            <a:ext cx="7793037" cy="644525"/>
          </a:xfrm>
        </p:spPr>
        <p:txBody>
          <a:bodyPr/>
          <a:lstStyle/>
          <a:p>
            <a:pPr eaLnBrk="1" hangingPunct="1"/>
            <a:r>
              <a:rPr lang="en-US" altLang="zh-CN" sz="2800" b="1"/>
              <a:t>2.1.3</a:t>
            </a:r>
            <a:r>
              <a:rPr lang="zh-CN" altLang="en-US" sz="2800" b="1"/>
              <a:t>工程风险的防范与安全</a:t>
            </a:r>
            <a:endParaRPr lang="zh-CN" altLang="zh-CN" sz="2800"/>
          </a:p>
        </p:txBody>
      </p:sp>
      <p:sp>
        <p:nvSpPr>
          <p:cNvPr id="30723" name="Rectangle 3">
            <a:extLst>
              <a:ext uri="{FF2B5EF4-FFF2-40B4-BE49-F238E27FC236}">
                <a16:creationId xmlns:a16="http://schemas.microsoft.com/office/drawing/2014/main" id="{CFC59307-3D63-F298-A82B-3E0D23930424}"/>
              </a:ext>
            </a:extLst>
          </p:cNvPr>
          <p:cNvSpPr>
            <a:spLocks noGrp="1" noChangeArrowheads="1"/>
          </p:cNvSpPr>
          <p:nvPr>
            <p:ph idx="1"/>
          </p:nvPr>
        </p:nvSpPr>
        <p:spPr>
          <a:xfrm>
            <a:off x="506413" y="1719263"/>
            <a:ext cx="8208962" cy="4114800"/>
          </a:xfrm>
        </p:spPr>
        <p:txBody>
          <a:bodyPr/>
          <a:lstStyle/>
          <a:p>
            <a:pPr marL="0" indent="0" eaLnBrk="1" hangingPunct="1">
              <a:lnSpc>
                <a:spcPct val="150000"/>
              </a:lnSpc>
              <a:buFont typeface="Wingdings" panose="05000000000000000000" pitchFamily="2" charset="2"/>
              <a:buNone/>
            </a:pPr>
            <a:r>
              <a:rPr lang="zh-CN" altLang="en-US" sz="2800" b="1"/>
              <a:t>（</a:t>
            </a:r>
            <a:r>
              <a:rPr lang="en-US" altLang="zh-CN" sz="2800" b="1"/>
              <a:t>1</a:t>
            </a:r>
            <a:r>
              <a:rPr lang="zh-CN" altLang="en-US" sz="2800" b="1"/>
              <a:t>）工程的质量监理与安全 </a:t>
            </a:r>
          </a:p>
          <a:p>
            <a:pPr marL="0" indent="0" eaLnBrk="1" hangingPunct="1">
              <a:lnSpc>
                <a:spcPct val="150000"/>
              </a:lnSpc>
              <a:buFont typeface="Wingdings" panose="05000000000000000000" pitchFamily="2" charset="2"/>
              <a:buNone/>
            </a:pPr>
            <a:r>
              <a:rPr lang="zh-CN" altLang="en-US" sz="2800" b="1"/>
              <a:t>     工程质量是决定工程成败的关键。没有质量作为前提，就没有投资效益、工程进度和社会信誉。</a:t>
            </a:r>
            <a:r>
              <a:rPr lang="zh-CN" altLang="en-US" sz="2800" b="1">
                <a:solidFill>
                  <a:srgbClr val="FF0000"/>
                </a:solidFill>
              </a:rPr>
              <a:t>工程质量监理是专门针对工程质量而设置的一项制度</a:t>
            </a:r>
            <a:r>
              <a:rPr lang="zh-CN" altLang="en-US" sz="2800" b="1"/>
              <a:t>，它是保障工程安全，防范工程风险的一道有力防线。 </a:t>
            </a:r>
          </a:p>
          <a:p>
            <a:pPr marL="0" indent="0" eaLnBrk="1" hangingPunct="1">
              <a:lnSpc>
                <a:spcPct val="150000"/>
              </a:lnSpc>
              <a:buFont typeface="Wingdings" panose="05000000000000000000" pitchFamily="2" charset="2"/>
              <a:buNone/>
            </a:pPr>
            <a:endParaRPr lang="en-US" altLang="zh-CN" sz="2800" b="1"/>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30723">
                                            <p:txEl>
                                              <p:pRg st="0" end="0"/>
                                            </p:txEl>
                                          </p:spTgt>
                                        </p:tgtEl>
                                        <p:attrNameLst>
                                          <p:attrName>style.visibility</p:attrName>
                                        </p:attrNameLst>
                                      </p:cBhvr>
                                      <p:to>
                                        <p:strVal val="visible"/>
                                      </p:to>
                                    </p:set>
                                    <p:animEffect transition="in" filter="blinds(horizontal)">
                                      <p:cBhvr>
                                        <p:cTn id="7" dur="500"/>
                                        <p:tgtEl>
                                          <p:spTgt spid="3072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30723">
                                            <p:txEl>
                                              <p:pRg st="1" end="1"/>
                                            </p:txEl>
                                          </p:spTgt>
                                        </p:tgtEl>
                                        <p:attrNameLst>
                                          <p:attrName>style.visibility</p:attrName>
                                        </p:attrNameLst>
                                      </p:cBhvr>
                                      <p:to>
                                        <p:strVal val="visible"/>
                                      </p:to>
                                    </p:set>
                                    <p:animEffect transition="in" filter="blinds(horizontal)">
                                      <p:cBhvr>
                                        <p:cTn id="12" dur="500"/>
                                        <p:tgtEl>
                                          <p:spTgt spid="3072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0593" name="Picture 2" descr="https://timgsa.baidu.com/timg?image&amp;quality=80&amp;size=b9999_10000&amp;sec=1537355921938&amp;di=9ff8f1a58d2ea74228a972c91b7c821f&amp;imgtype=0&amp;src=http%3A%2F%2Fztd00.photos.bdimg.com%2Fztd%2Fw%3D350%3Bq%3D70%2Fsign%3D4573a3d41a3853438ccf8124a328c143%2F5366d0160924ab18e772b18f3ffae6cd7b890b25.jpg">
            <a:extLst>
              <a:ext uri="{FF2B5EF4-FFF2-40B4-BE49-F238E27FC236}">
                <a16:creationId xmlns:a16="http://schemas.microsoft.com/office/drawing/2014/main" id="{996B9216-532F-7A51-DB6A-4F4FA775EFB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b="5876"/>
          <a:stretch>
            <a:fillRect/>
          </a:stretch>
        </p:blipFill>
        <p:spPr bwMode="auto">
          <a:xfrm>
            <a:off x="228600" y="838200"/>
            <a:ext cx="4267200" cy="426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0594" name="TextBox 1">
            <a:extLst>
              <a:ext uri="{FF2B5EF4-FFF2-40B4-BE49-F238E27FC236}">
                <a16:creationId xmlns:a16="http://schemas.microsoft.com/office/drawing/2014/main" id="{02995441-7350-7456-0D77-8CC47AFCDF09}"/>
              </a:ext>
            </a:extLst>
          </p:cNvPr>
          <p:cNvSpPr txBox="1">
            <a:spLocks noChangeArrowheads="1"/>
          </p:cNvSpPr>
          <p:nvPr/>
        </p:nvSpPr>
        <p:spPr bwMode="auto">
          <a:xfrm>
            <a:off x="228600" y="5305425"/>
            <a:ext cx="8458200" cy="1281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Tahoma" panose="020B0604030504040204" pitchFamily="34" charset="0"/>
                <a:ea typeface="宋体" panose="02010600030101010101" pitchFamily="2" charset="-122"/>
              </a:defRPr>
            </a:lvl1pPr>
            <a:lvl2pPr>
              <a:defRPr>
                <a:solidFill>
                  <a:schemeClr val="tx1"/>
                </a:solidFill>
                <a:latin typeface="Tahoma" panose="020B0604030504040204" pitchFamily="34" charset="0"/>
                <a:ea typeface="宋体" panose="02010600030101010101" pitchFamily="2" charset="-122"/>
              </a:defRPr>
            </a:lvl2pPr>
            <a:lvl3pPr>
              <a:defRPr>
                <a:solidFill>
                  <a:schemeClr val="tx1"/>
                </a:solidFill>
                <a:latin typeface="Tahoma" panose="020B0604030504040204" pitchFamily="34" charset="0"/>
                <a:ea typeface="宋体" panose="02010600030101010101" pitchFamily="2" charset="-122"/>
              </a:defRPr>
            </a:lvl3pPr>
            <a:lvl4pPr>
              <a:defRPr>
                <a:solidFill>
                  <a:schemeClr val="tx1"/>
                </a:solidFill>
                <a:latin typeface="Tahoma" panose="020B0604030504040204" pitchFamily="34" charset="0"/>
                <a:ea typeface="宋体" panose="02010600030101010101" pitchFamily="2" charset="-122"/>
              </a:defRPr>
            </a:lvl4pPr>
            <a:lvl5pPr>
              <a:defRPr>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pPr>
              <a:lnSpc>
                <a:spcPct val="150000"/>
              </a:lnSpc>
              <a:buFont typeface="Wingdings" panose="05000000000000000000" pitchFamily="2" charset="2"/>
              <a:buChar char="n"/>
            </a:pPr>
            <a:r>
              <a:rPr lang="zh-CN" altLang="en-US" b="1"/>
              <a:t>三号线</a:t>
            </a:r>
            <a:r>
              <a:rPr lang="en-US" altLang="zh-CN" b="1"/>
              <a:t>D3AZZXJL-1</a:t>
            </a:r>
            <a:r>
              <a:rPr lang="zh-CN" altLang="en-US" b="1"/>
              <a:t>、</a:t>
            </a:r>
            <a:r>
              <a:rPr lang="en-US" altLang="zh-CN" b="1"/>
              <a:t>D3AZZXJL-2</a:t>
            </a:r>
            <a:r>
              <a:rPr lang="zh-CN" altLang="en-US" b="1"/>
              <a:t>标段</a:t>
            </a:r>
            <a:r>
              <a:rPr lang="zh-CN" altLang="en-US" b="1">
                <a:solidFill>
                  <a:srgbClr val="FF0000"/>
                </a:solidFill>
              </a:rPr>
              <a:t>总监理工程师</a:t>
            </a:r>
            <a:r>
              <a:rPr lang="zh-CN" altLang="en-US" b="1"/>
              <a:t>，未依照有关规定和技术标准对施工质量实施监理，致使不合格材料流入工地现场，严重危害了工程质量安全。</a:t>
            </a:r>
          </a:p>
        </p:txBody>
      </p:sp>
      <p:pic>
        <p:nvPicPr>
          <p:cNvPr id="110595" name="Picture 3">
            <a:extLst>
              <a:ext uri="{FF2B5EF4-FFF2-40B4-BE49-F238E27FC236}">
                <a16:creationId xmlns:a16="http://schemas.microsoft.com/office/drawing/2014/main" id="{A7AF7EF3-76A5-BA11-6F2C-3E98522059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8200" y="847725"/>
            <a:ext cx="3148013" cy="2400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0596" name="TextBox 4">
            <a:extLst>
              <a:ext uri="{FF2B5EF4-FFF2-40B4-BE49-F238E27FC236}">
                <a16:creationId xmlns:a16="http://schemas.microsoft.com/office/drawing/2014/main" id="{807E682A-0740-7088-A756-3A67D4AFB0D8}"/>
              </a:ext>
            </a:extLst>
          </p:cNvPr>
          <p:cNvSpPr txBox="1">
            <a:spLocks noChangeArrowheads="1"/>
          </p:cNvSpPr>
          <p:nvPr/>
        </p:nvSpPr>
        <p:spPr bwMode="auto">
          <a:xfrm>
            <a:off x="4505325" y="3352800"/>
            <a:ext cx="4410075" cy="1754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Tahoma" panose="020B0604030504040204" pitchFamily="34" charset="0"/>
                <a:ea typeface="宋体" panose="02010600030101010101" pitchFamily="2" charset="-122"/>
              </a:defRPr>
            </a:lvl1pPr>
            <a:lvl2pPr>
              <a:defRPr>
                <a:solidFill>
                  <a:schemeClr val="tx1"/>
                </a:solidFill>
                <a:latin typeface="Tahoma" panose="020B0604030504040204" pitchFamily="34" charset="0"/>
                <a:ea typeface="宋体" panose="02010600030101010101" pitchFamily="2" charset="-122"/>
              </a:defRPr>
            </a:lvl2pPr>
            <a:lvl3pPr>
              <a:defRPr>
                <a:solidFill>
                  <a:schemeClr val="tx1"/>
                </a:solidFill>
                <a:latin typeface="Tahoma" panose="020B0604030504040204" pitchFamily="34" charset="0"/>
                <a:ea typeface="宋体" panose="02010600030101010101" pitchFamily="2" charset="-122"/>
              </a:defRPr>
            </a:lvl3pPr>
            <a:lvl4pPr>
              <a:defRPr>
                <a:solidFill>
                  <a:schemeClr val="tx1"/>
                </a:solidFill>
                <a:latin typeface="Tahoma" panose="020B0604030504040204" pitchFamily="34" charset="0"/>
                <a:ea typeface="宋体" panose="02010600030101010101" pitchFamily="2" charset="-122"/>
              </a:defRPr>
            </a:lvl4pPr>
            <a:lvl5pPr>
              <a:defRPr>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pPr>
              <a:lnSpc>
                <a:spcPct val="150000"/>
              </a:lnSpc>
              <a:buFont typeface="Wingdings" panose="05000000000000000000" pitchFamily="2" charset="2"/>
              <a:buChar char="n"/>
            </a:pPr>
            <a:r>
              <a:rPr lang="en-US" altLang="zh-CN" b="1"/>
              <a:t>2017</a:t>
            </a:r>
            <a:r>
              <a:rPr lang="zh-CN" altLang="en-US" b="1"/>
              <a:t>年</a:t>
            </a:r>
            <a:r>
              <a:rPr lang="en-US" altLang="zh-CN" b="1"/>
              <a:t>3</a:t>
            </a:r>
            <a:r>
              <a:rPr lang="zh-CN" altLang="en-US" b="1"/>
              <a:t>月</a:t>
            </a:r>
            <a:r>
              <a:rPr lang="en-US" altLang="zh-CN" b="1"/>
              <a:t>20</a:t>
            </a:r>
            <a:r>
              <a:rPr lang="zh-CN" altLang="en-US" b="1"/>
              <a:t>日晚，西安市政府召开新闻发布会，公布西安地铁</a:t>
            </a:r>
            <a:r>
              <a:rPr lang="en-US" altLang="zh-CN" b="1"/>
              <a:t>3</a:t>
            </a:r>
            <a:r>
              <a:rPr lang="zh-CN" altLang="en-US" b="1"/>
              <a:t>号线所使用</a:t>
            </a:r>
            <a:r>
              <a:rPr lang="en-US" altLang="zh-CN" b="1"/>
              <a:t>5</a:t>
            </a:r>
            <a:r>
              <a:rPr lang="zh-CN" altLang="en-US" b="1"/>
              <a:t>种规格的由陕西奥凯电缆有限公司生产的电缆取样送检结果均不合格。</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5" name="Rectangle 3">
            <a:extLst>
              <a:ext uri="{FF2B5EF4-FFF2-40B4-BE49-F238E27FC236}">
                <a16:creationId xmlns:a16="http://schemas.microsoft.com/office/drawing/2014/main" id="{4E243FBF-DDE8-E7D8-6037-8194558F96F7}"/>
              </a:ext>
            </a:extLst>
          </p:cNvPr>
          <p:cNvSpPr>
            <a:spLocks noGrp="1" noChangeArrowheads="1"/>
          </p:cNvSpPr>
          <p:nvPr>
            <p:ph idx="1"/>
          </p:nvPr>
        </p:nvSpPr>
        <p:spPr>
          <a:xfrm>
            <a:off x="304800" y="1030288"/>
            <a:ext cx="8348663" cy="5218112"/>
          </a:xfrm>
        </p:spPr>
        <p:txBody>
          <a:bodyPr/>
          <a:lstStyle/>
          <a:p>
            <a:pPr marL="0" indent="0" eaLnBrk="1" hangingPunct="1">
              <a:lnSpc>
                <a:spcPct val="150000"/>
              </a:lnSpc>
              <a:buFont typeface="Wingdings" panose="05000000000000000000" pitchFamily="2" charset="2"/>
              <a:buNone/>
            </a:pPr>
            <a:r>
              <a:rPr lang="zh-CN" altLang="en-US" sz="2800" b="1"/>
              <a:t>（</a:t>
            </a:r>
            <a:r>
              <a:rPr lang="en-US" altLang="zh-CN" sz="2800" b="1"/>
              <a:t>2</a:t>
            </a:r>
            <a:r>
              <a:rPr lang="zh-CN" altLang="en-US" sz="2800" b="1"/>
              <a:t>）意外风险控制与安全 </a:t>
            </a:r>
          </a:p>
          <a:p>
            <a:pPr marL="0" indent="0" eaLnBrk="1" hangingPunct="1">
              <a:lnSpc>
                <a:spcPct val="150000"/>
              </a:lnSpc>
              <a:buFont typeface="Wingdings" panose="05000000000000000000" pitchFamily="2" charset="2"/>
              <a:buNone/>
            </a:pPr>
            <a:r>
              <a:rPr lang="zh-CN" altLang="en-US" sz="2800" b="1"/>
              <a:t>     </a:t>
            </a:r>
            <a:r>
              <a:rPr lang="zh-CN" altLang="en-US" sz="2800" b="1">
                <a:solidFill>
                  <a:srgbClr val="FF0000"/>
                </a:solidFill>
              </a:rPr>
              <a:t>风险是可以预防的</a:t>
            </a:r>
            <a:r>
              <a:rPr lang="zh-CN" altLang="en-US" sz="2800" b="1"/>
              <a:t>。如果认为风险不可预防，一个组织内从管理层到管理员工就不可能为预防风险去竭尽全力，在每一个工作细节上精益求精。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33795">
                                            <p:txEl>
                                              <p:pRg st="1" end="1"/>
                                            </p:txEl>
                                          </p:spTgt>
                                        </p:tgtEl>
                                        <p:attrNameLst>
                                          <p:attrName>style.visibility</p:attrName>
                                        </p:attrNameLst>
                                      </p:cBhvr>
                                      <p:to>
                                        <p:strVal val="visible"/>
                                      </p:to>
                                    </p:set>
                                    <p:animEffect transition="in" filter="blinds(horizontal)">
                                      <p:cBhvr>
                                        <p:cTn id="7" dur="500"/>
                                        <p:tgtEl>
                                          <p:spTgt spid="3379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Rectangle 3">
            <a:extLst>
              <a:ext uri="{FF2B5EF4-FFF2-40B4-BE49-F238E27FC236}">
                <a16:creationId xmlns:a16="http://schemas.microsoft.com/office/drawing/2014/main" id="{5858889D-2EF1-57ED-9C4B-5F7DDE4F0A1E}"/>
              </a:ext>
            </a:extLst>
          </p:cNvPr>
          <p:cNvSpPr>
            <a:spLocks noGrp="1" noChangeArrowheads="1"/>
          </p:cNvSpPr>
          <p:nvPr>
            <p:ph idx="1"/>
          </p:nvPr>
        </p:nvSpPr>
        <p:spPr>
          <a:xfrm>
            <a:off x="304800" y="935038"/>
            <a:ext cx="8497888" cy="5237162"/>
          </a:xfrm>
        </p:spPr>
        <p:txBody>
          <a:bodyPr/>
          <a:lstStyle/>
          <a:p>
            <a:pPr marL="0" indent="0" eaLnBrk="1" hangingPunct="1">
              <a:lnSpc>
                <a:spcPct val="150000"/>
              </a:lnSpc>
              <a:buFont typeface="Wingdings" panose="05000000000000000000" pitchFamily="2" charset="2"/>
              <a:buNone/>
            </a:pPr>
            <a:r>
              <a:rPr lang="zh-CN" altLang="en-US" sz="2600" b="1"/>
              <a:t>事故预防包括两个方面：</a:t>
            </a:r>
          </a:p>
          <a:p>
            <a:pPr marL="0" indent="0" eaLnBrk="1" hangingPunct="1">
              <a:lnSpc>
                <a:spcPct val="150000"/>
              </a:lnSpc>
              <a:buFont typeface="Wingdings" panose="05000000000000000000" pitchFamily="2" charset="2"/>
              <a:buNone/>
            </a:pPr>
            <a:r>
              <a:rPr lang="zh-CN" altLang="en-US" sz="2600" b="1"/>
              <a:t>一是对</a:t>
            </a:r>
            <a:r>
              <a:rPr lang="zh-CN" altLang="en-US" sz="2600" b="1">
                <a:solidFill>
                  <a:srgbClr val="FF0000"/>
                </a:solidFill>
              </a:rPr>
              <a:t>重复性事故的预防</a:t>
            </a:r>
            <a:r>
              <a:rPr lang="zh-CN" altLang="en-US" sz="2600" b="1"/>
              <a:t>，即对已发生事故的分析，寻求事故发生的原因及其相关关系，提出预防类似事故发生的措施，避免此类事故再次发生；（亡羊补牢）</a:t>
            </a:r>
          </a:p>
          <a:p>
            <a:pPr marL="0" indent="0" eaLnBrk="1" hangingPunct="1">
              <a:lnSpc>
                <a:spcPct val="150000"/>
              </a:lnSpc>
              <a:buFont typeface="Wingdings" panose="05000000000000000000" pitchFamily="2" charset="2"/>
              <a:buNone/>
            </a:pPr>
            <a:r>
              <a:rPr lang="zh-CN" altLang="en-US" sz="2600" b="1"/>
              <a:t>二是对</a:t>
            </a:r>
            <a:r>
              <a:rPr lang="zh-CN" altLang="en-US" sz="2600" b="1">
                <a:solidFill>
                  <a:srgbClr val="FF0000"/>
                </a:solidFill>
              </a:rPr>
              <a:t>可能出现事故的预防</a:t>
            </a:r>
            <a:r>
              <a:rPr lang="zh-CN" altLang="en-US" sz="2600" b="1"/>
              <a:t>，此类事故预防主要针对可能将要发生的事故进行预测，即要查出存在哪些危险因素组合，并对可能导致什么事故进行研究，模拟事故发生过程，提出消除危险因素的办法，避免事故发生。</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34819">
                                            <p:txEl>
                                              <p:pRg st="1" end="1"/>
                                            </p:txEl>
                                          </p:spTgt>
                                        </p:tgtEl>
                                        <p:attrNameLst>
                                          <p:attrName>style.visibility</p:attrName>
                                        </p:attrNameLst>
                                      </p:cBhvr>
                                      <p:to>
                                        <p:strVal val="visible"/>
                                      </p:to>
                                    </p:set>
                                    <p:animEffect transition="in" filter="blinds(horizontal)">
                                      <p:cBhvr>
                                        <p:cTn id="7" dur="500"/>
                                        <p:tgtEl>
                                          <p:spTgt spid="34819">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34819">
                                            <p:txEl>
                                              <p:pRg st="2" end="2"/>
                                            </p:txEl>
                                          </p:spTgt>
                                        </p:tgtEl>
                                        <p:attrNameLst>
                                          <p:attrName>style.visibility</p:attrName>
                                        </p:attrNameLst>
                                      </p:cBhvr>
                                      <p:to>
                                        <p:strVal val="visible"/>
                                      </p:to>
                                    </p:set>
                                    <p:animEffect transition="in" filter="blinds(horizontal)">
                                      <p:cBhvr>
                                        <p:cTn id="12" dur="500"/>
                                        <p:tgtEl>
                                          <p:spTgt spid="3481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5" name="TextBox 1">
            <a:extLst>
              <a:ext uri="{FF2B5EF4-FFF2-40B4-BE49-F238E27FC236}">
                <a16:creationId xmlns:a16="http://schemas.microsoft.com/office/drawing/2014/main" id="{62E81984-C471-F66E-2AA0-5359A512C13B}"/>
              </a:ext>
            </a:extLst>
          </p:cNvPr>
          <p:cNvSpPr txBox="1">
            <a:spLocks noChangeArrowheads="1"/>
          </p:cNvSpPr>
          <p:nvPr/>
        </p:nvSpPr>
        <p:spPr bwMode="auto">
          <a:xfrm>
            <a:off x="228600" y="941388"/>
            <a:ext cx="54292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buFont typeface="Wingdings" panose="05000000000000000000" pitchFamily="2" charset="2"/>
              <a:buNone/>
            </a:pPr>
            <a:r>
              <a:rPr lang="zh-CN" altLang="en-US" sz="2800" b="1"/>
              <a:t>案例：</a:t>
            </a:r>
            <a:r>
              <a:rPr lang="en-US" altLang="zh-CN" sz="2800" b="1"/>
              <a:t>1987</a:t>
            </a:r>
            <a:r>
              <a:rPr lang="zh-CN" altLang="en-US" sz="2800" b="1"/>
              <a:t>年补救花旗银行大厦</a:t>
            </a:r>
          </a:p>
        </p:txBody>
      </p:sp>
      <p:pic>
        <p:nvPicPr>
          <p:cNvPr id="113666" name="Picture 4" descr="https://wkretype.bdimg.com/retype/zoom/717fb3d2aa00b52acfc7cac0?pn=16&amp;o=jpg_6&amp;md5sum=c9559a981590948465c9f4b2fa56b45d&amp;sign=f51b5516ad&amp;png=1489188-1599930&amp;jpg=4369432-4626343">
            <a:extLst>
              <a:ext uri="{FF2B5EF4-FFF2-40B4-BE49-F238E27FC236}">
                <a16:creationId xmlns:a16="http://schemas.microsoft.com/office/drawing/2014/main" id="{00817A04-2A52-4A45-D43E-9716BF9CC3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130" t="20865" r="5185" b="14862"/>
          <a:stretch>
            <a:fillRect/>
          </a:stretch>
        </p:blipFill>
        <p:spPr bwMode="auto">
          <a:xfrm>
            <a:off x="138113" y="1633538"/>
            <a:ext cx="8391525" cy="436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4689" name="Picture 2" descr="https://wkretype.bdimg.com/retype/zoom/717fb3d2aa00b52acfc7cac0?pn=17&amp;o=jpg_6&amp;md5sum=c9559a981590948465c9f4b2fa56b45d&amp;sign=f51b5516ad&amp;png=1599931-1676384&amp;jpg=4626344-4921794">
            <a:extLst>
              <a:ext uri="{FF2B5EF4-FFF2-40B4-BE49-F238E27FC236}">
                <a16:creationId xmlns:a16="http://schemas.microsoft.com/office/drawing/2014/main" id="{D05678C3-CB61-5AF0-B65E-0E276043B6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5289" t="17949" r="3487" b="11057"/>
          <a:stretch>
            <a:fillRect/>
          </a:stretch>
        </p:blipFill>
        <p:spPr bwMode="auto">
          <a:xfrm>
            <a:off x="317500" y="1116013"/>
            <a:ext cx="8162925" cy="476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5713" name="Picture 2" descr="https://wkretype.bdimg.com/retype/zoom/717fb3d2aa00b52acfc7cac0?pn=19&amp;o=jpg_6&amp;md5sum=c9559a981590948465c9f4b2fa56b45d&amp;sign=f51b5516ad&amp;png=2012457-2068297&amp;jpg=5151034-5447734">
            <a:extLst>
              <a:ext uri="{FF2B5EF4-FFF2-40B4-BE49-F238E27FC236}">
                <a16:creationId xmlns:a16="http://schemas.microsoft.com/office/drawing/2014/main" id="{4F97BC18-29A7-B469-371D-ABC2AC6D09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707" t="19415" r="7344" b="18729"/>
          <a:stretch>
            <a:fillRect/>
          </a:stretch>
        </p:blipFill>
        <p:spPr bwMode="auto">
          <a:xfrm>
            <a:off x="304800" y="2057400"/>
            <a:ext cx="8305800" cy="428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6737" name="Picture 2" descr="https://wkretype.bdimg.com/retype/zoom/717fb3d2aa00b52acfc7cac0?pn=21&amp;o=jpg_6&amp;md5sum=c9559a981590948465c9f4b2fa56b45d&amp;sign=f51b5516ad&amp;png=2124139-2179979&amp;jpg=5691956-6017780">
            <a:extLst>
              <a:ext uri="{FF2B5EF4-FFF2-40B4-BE49-F238E27FC236}">
                <a16:creationId xmlns:a16="http://schemas.microsoft.com/office/drawing/2014/main" id="{1AC8C66F-CA8F-175F-3A8F-5841D793C1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3426" t="36790" r="7314" b="14198"/>
          <a:stretch>
            <a:fillRect/>
          </a:stretch>
        </p:blipFill>
        <p:spPr bwMode="auto">
          <a:xfrm>
            <a:off x="369888" y="1143000"/>
            <a:ext cx="8439150" cy="3476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7761" name="Picture 1" descr="C:\Users\Administrator\AppData\Roaming\Tencent\Users\565354\QQ\WinTemp\RichOle\`6]BH8@$XLL4DK8}W%1L2V1.png">
            <a:extLst>
              <a:ext uri="{FF2B5EF4-FFF2-40B4-BE49-F238E27FC236}">
                <a16:creationId xmlns:a16="http://schemas.microsoft.com/office/drawing/2014/main" id="{931D0BF8-98B8-3D3E-CD91-0A77C57303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8275" y="1095375"/>
            <a:ext cx="8601075" cy="466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7762" name="文本框 1">
            <a:extLst>
              <a:ext uri="{FF2B5EF4-FFF2-40B4-BE49-F238E27FC236}">
                <a16:creationId xmlns:a16="http://schemas.microsoft.com/office/drawing/2014/main" id="{51E49FD1-72CB-252E-20EF-BAE7F7DB98C9}"/>
              </a:ext>
            </a:extLst>
          </p:cNvPr>
          <p:cNvSpPr txBox="1">
            <a:spLocks noChangeArrowheads="1"/>
          </p:cNvSpPr>
          <p:nvPr/>
        </p:nvSpPr>
        <p:spPr bwMode="auto">
          <a:xfrm>
            <a:off x="5854700" y="6261100"/>
            <a:ext cx="269716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a:t>视频资料：挑战者号失事</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3" name="Rectangle 3">
            <a:extLst>
              <a:ext uri="{FF2B5EF4-FFF2-40B4-BE49-F238E27FC236}">
                <a16:creationId xmlns:a16="http://schemas.microsoft.com/office/drawing/2014/main" id="{929351E5-3F4A-AF12-FDDB-4C79BA77A902}"/>
              </a:ext>
            </a:extLst>
          </p:cNvPr>
          <p:cNvSpPr>
            <a:spLocks noGrp="1" noChangeArrowheads="1"/>
          </p:cNvSpPr>
          <p:nvPr>
            <p:ph idx="1"/>
          </p:nvPr>
        </p:nvSpPr>
        <p:spPr>
          <a:xfrm>
            <a:off x="533400" y="944563"/>
            <a:ext cx="8159750" cy="5611812"/>
          </a:xfrm>
        </p:spPr>
        <p:txBody>
          <a:bodyPr/>
          <a:lstStyle/>
          <a:p>
            <a:pPr marL="0" indent="0" eaLnBrk="1" hangingPunct="1">
              <a:lnSpc>
                <a:spcPct val="140000"/>
              </a:lnSpc>
              <a:spcBef>
                <a:spcPts val="0"/>
              </a:spcBef>
              <a:buSzTx/>
              <a:buFont typeface="Wingdings" panose="05000000000000000000" pitchFamily="2" charset="2"/>
              <a:buNone/>
              <a:defRPr/>
            </a:pPr>
            <a:r>
              <a:rPr lang="zh-CN" altLang="en-US" sz="2400" b="1" dirty="0"/>
              <a:t>（</a:t>
            </a:r>
            <a:r>
              <a:rPr lang="en-US" altLang="zh-CN" sz="2400" b="1" dirty="0"/>
              <a:t>3</a:t>
            </a:r>
            <a:r>
              <a:rPr lang="zh-CN" altLang="en-US" sz="2400" b="1" dirty="0"/>
              <a:t>）事故应急处置与安全 </a:t>
            </a:r>
          </a:p>
          <a:p>
            <a:pPr indent="0" eaLnBrk="1" hangingPunct="1">
              <a:lnSpc>
                <a:spcPct val="140000"/>
              </a:lnSpc>
              <a:spcBef>
                <a:spcPts val="0"/>
              </a:spcBef>
              <a:buSzTx/>
              <a:defRPr/>
            </a:pPr>
            <a:r>
              <a:rPr lang="zh-CN" altLang="en-US" sz="2400" b="1" dirty="0"/>
              <a:t>要有效应对工程事故，不应该是等到事故发生之后才临时组织相关力量进行救援，而是</a:t>
            </a:r>
            <a:r>
              <a:rPr lang="zh-CN" altLang="en-US" sz="2400" b="1" dirty="0">
                <a:solidFill>
                  <a:srgbClr val="FF0000"/>
                </a:solidFill>
              </a:rPr>
              <a:t>事先就应该准备一套完善的事故应急预案</a:t>
            </a:r>
            <a:r>
              <a:rPr lang="zh-CN" altLang="en-US" sz="2400" b="1" dirty="0"/>
              <a:t>。这为保证迅速、有序地开展应急与救援行动，降低人员伤亡和经济损失提供了坚实的保障。</a:t>
            </a:r>
            <a:endParaRPr lang="en-US" altLang="zh-CN" sz="2400" b="1" dirty="0"/>
          </a:p>
          <a:p>
            <a:pPr indent="0" eaLnBrk="1" hangingPunct="1">
              <a:lnSpc>
                <a:spcPct val="140000"/>
              </a:lnSpc>
              <a:spcBef>
                <a:spcPts val="0"/>
              </a:spcBef>
              <a:buSzTx/>
              <a:defRPr/>
            </a:pPr>
            <a:r>
              <a:rPr lang="zh-CN" altLang="en-US" sz="2400" b="1" dirty="0"/>
              <a:t> 制定事故应急预案时，应遵循如下基本原则：</a:t>
            </a:r>
            <a:endParaRPr lang="en-US" altLang="zh-CN" sz="2400" b="1" dirty="0"/>
          </a:p>
          <a:p>
            <a:pPr marL="0" indent="0" eaLnBrk="1" hangingPunct="1">
              <a:lnSpc>
                <a:spcPct val="140000"/>
              </a:lnSpc>
              <a:spcBef>
                <a:spcPts val="0"/>
              </a:spcBef>
              <a:buSzTx/>
              <a:buFont typeface="Wingdings" panose="05000000000000000000" pitchFamily="2" charset="2"/>
              <a:buNone/>
              <a:defRPr/>
            </a:pPr>
            <a:r>
              <a:rPr lang="en-US" altLang="zh-CN" sz="2400" b="1" dirty="0"/>
              <a:t>    1</a:t>
            </a:r>
            <a:r>
              <a:rPr lang="zh-CN" altLang="en-US" sz="2400" b="1" dirty="0"/>
              <a:t>）预防为主，防治结合。 </a:t>
            </a:r>
            <a:endParaRPr lang="en-US" altLang="zh-CN" sz="2400" b="1" dirty="0"/>
          </a:p>
          <a:p>
            <a:pPr marL="0" indent="0" eaLnBrk="1" hangingPunct="1">
              <a:lnSpc>
                <a:spcPct val="140000"/>
              </a:lnSpc>
              <a:spcBef>
                <a:spcPts val="0"/>
              </a:spcBef>
              <a:buSzTx/>
              <a:buFont typeface="Wingdings" panose="05000000000000000000" pitchFamily="2" charset="2"/>
              <a:buNone/>
              <a:defRPr/>
            </a:pPr>
            <a:r>
              <a:rPr lang="en-US" altLang="zh-CN" sz="2400" b="1" dirty="0"/>
              <a:t>    2</a:t>
            </a:r>
            <a:r>
              <a:rPr lang="zh-CN" altLang="en-US" sz="2400" b="1" dirty="0"/>
              <a:t>）快速反应，积极面对。 </a:t>
            </a:r>
          </a:p>
          <a:p>
            <a:pPr marL="0" indent="0" eaLnBrk="1" hangingPunct="1">
              <a:lnSpc>
                <a:spcPct val="140000"/>
              </a:lnSpc>
              <a:spcBef>
                <a:spcPts val="0"/>
              </a:spcBef>
              <a:buSzTx/>
              <a:buFont typeface="Wingdings" panose="05000000000000000000" pitchFamily="2" charset="2"/>
              <a:buNone/>
              <a:defRPr/>
            </a:pPr>
            <a:r>
              <a:rPr lang="en-US" altLang="zh-CN" sz="2400" b="1" dirty="0"/>
              <a:t>    3</a:t>
            </a:r>
            <a:r>
              <a:rPr lang="zh-CN" altLang="en-US" sz="2400" b="1" dirty="0"/>
              <a:t>）以人为本，生命第一。 </a:t>
            </a:r>
          </a:p>
          <a:p>
            <a:pPr marL="0" indent="0" eaLnBrk="1" hangingPunct="1">
              <a:lnSpc>
                <a:spcPct val="140000"/>
              </a:lnSpc>
              <a:spcBef>
                <a:spcPts val="0"/>
              </a:spcBef>
              <a:buSzTx/>
              <a:buFont typeface="Wingdings" panose="05000000000000000000" pitchFamily="2" charset="2"/>
              <a:buNone/>
              <a:defRPr/>
            </a:pPr>
            <a:r>
              <a:rPr lang="en-US" altLang="zh-CN" sz="2400" b="1" dirty="0"/>
              <a:t>    4</a:t>
            </a:r>
            <a:r>
              <a:rPr lang="zh-CN" altLang="en-US" sz="2400" b="1" dirty="0"/>
              <a:t>）统一指挥，协同联动。 </a:t>
            </a:r>
          </a:p>
          <a:p>
            <a:pPr marL="0" indent="0" eaLnBrk="1" hangingPunct="1">
              <a:lnSpc>
                <a:spcPct val="140000"/>
              </a:lnSpc>
              <a:spcBef>
                <a:spcPts val="0"/>
              </a:spcBef>
              <a:buSzTx/>
              <a:buFont typeface="Wingdings" panose="05000000000000000000" pitchFamily="2" charset="2"/>
              <a:buNone/>
              <a:defRPr/>
            </a:pPr>
            <a:endParaRPr lang="zh-CN" altLang="en-US" sz="2400" b="1"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35843">
                                            <p:txEl>
                                              <p:pRg st="1" end="1"/>
                                            </p:txEl>
                                          </p:spTgt>
                                        </p:tgtEl>
                                        <p:attrNameLst>
                                          <p:attrName>style.visibility</p:attrName>
                                        </p:attrNameLst>
                                      </p:cBhvr>
                                      <p:to>
                                        <p:strVal val="visible"/>
                                      </p:to>
                                    </p:set>
                                    <p:animEffect transition="in" filter="blinds(horizontal)">
                                      <p:cBhvr>
                                        <p:cTn id="7" dur="500"/>
                                        <p:tgtEl>
                                          <p:spTgt spid="35843">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35843">
                                            <p:txEl>
                                              <p:charRg st="113" end="134"/>
                                            </p:txEl>
                                          </p:spTgt>
                                        </p:tgtEl>
                                        <p:attrNameLst>
                                          <p:attrName>style.visibility</p:attrName>
                                        </p:attrNameLst>
                                      </p:cBhvr>
                                      <p:to>
                                        <p:strVal val="visible"/>
                                      </p:to>
                                    </p:set>
                                    <p:animEffect transition="in" filter="blinds(horizontal)">
                                      <p:cBhvr>
                                        <p:cTn id="12" dur="500"/>
                                        <p:tgtEl>
                                          <p:spTgt spid="35843">
                                            <p:txEl>
                                              <p:charRg st="113" end="134"/>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35843">
                                            <p:txEl>
                                              <p:pRg st="3" end="3"/>
                                            </p:txEl>
                                          </p:spTgt>
                                        </p:tgtEl>
                                        <p:attrNameLst>
                                          <p:attrName>style.visibility</p:attrName>
                                        </p:attrNameLst>
                                      </p:cBhvr>
                                      <p:to>
                                        <p:strVal val="visible"/>
                                      </p:to>
                                    </p:set>
                                    <p:animEffect transition="in" filter="blinds(horizontal)">
                                      <p:cBhvr>
                                        <p:cTn id="17" dur="500"/>
                                        <p:tgtEl>
                                          <p:spTgt spid="35843">
                                            <p:txEl>
                                              <p:pRg st="3" end="3"/>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35843">
                                            <p:txEl>
                                              <p:pRg st="4" end="4"/>
                                            </p:txEl>
                                          </p:spTgt>
                                        </p:tgtEl>
                                        <p:attrNameLst>
                                          <p:attrName>style.visibility</p:attrName>
                                        </p:attrNameLst>
                                      </p:cBhvr>
                                      <p:to>
                                        <p:strVal val="visible"/>
                                      </p:to>
                                    </p:set>
                                    <p:animEffect transition="in" filter="blinds(horizontal)">
                                      <p:cBhvr>
                                        <p:cTn id="22" dur="500"/>
                                        <p:tgtEl>
                                          <p:spTgt spid="35843">
                                            <p:txEl>
                                              <p:pRg st="4" end="4"/>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35843">
                                            <p:txEl>
                                              <p:pRg st="5" end="5"/>
                                            </p:txEl>
                                          </p:spTgt>
                                        </p:tgtEl>
                                        <p:attrNameLst>
                                          <p:attrName>style.visibility</p:attrName>
                                        </p:attrNameLst>
                                      </p:cBhvr>
                                      <p:to>
                                        <p:strVal val="visible"/>
                                      </p:to>
                                    </p:set>
                                    <p:animEffect transition="in" filter="blinds(horizontal)">
                                      <p:cBhvr>
                                        <p:cTn id="27" dur="500"/>
                                        <p:tgtEl>
                                          <p:spTgt spid="35843">
                                            <p:txEl>
                                              <p:pRg st="5" end="5"/>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nodeType="clickEffect">
                                  <p:stCondLst>
                                    <p:cond delay="0"/>
                                  </p:stCondLst>
                                  <p:childTnLst>
                                    <p:set>
                                      <p:cBhvr>
                                        <p:cTn id="31" dur="1" fill="hold">
                                          <p:stCondLst>
                                            <p:cond delay="0"/>
                                          </p:stCondLst>
                                        </p:cTn>
                                        <p:tgtEl>
                                          <p:spTgt spid="35843">
                                            <p:txEl>
                                              <p:pRg st="6" end="6"/>
                                            </p:txEl>
                                          </p:spTgt>
                                        </p:tgtEl>
                                        <p:attrNameLst>
                                          <p:attrName>style.visibility</p:attrName>
                                        </p:attrNameLst>
                                      </p:cBhvr>
                                      <p:to>
                                        <p:strVal val="visible"/>
                                      </p:to>
                                    </p:set>
                                    <p:animEffect transition="in" filter="blinds(horizontal)">
                                      <p:cBhvr>
                                        <p:cTn id="32" dur="500"/>
                                        <p:tgtEl>
                                          <p:spTgt spid="3584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Rectangle 2">
            <a:extLst>
              <a:ext uri="{FF2B5EF4-FFF2-40B4-BE49-F238E27FC236}">
                <a16:creationId xmlns:a16="http://schemas.microsoft.com/office/drawing/2014/main" id="{B7DF2D71-420A-EEA4-22BE-7743DBFE197C}"/>
              </a:ext>
            </a:extLst>
          </p:cNvPr>
          <p:cNvSpPr>
            <a:spLocks noGrp="1" noChangeArrowheads="1"/>
          </p:cNvSpPr>
          <p:nvPr>
            <p:ph type="title"/>
          </p:nvPr>
        </p:nvSpPr>
        <p:spPr>
          <a:xfrm>
            <a:off x="587375" y="1069975"/>
            <a:ext cx="7793038" cy="811213"/>
          </a:xfrm>
        </p:spPr>
        <p:txBody>
          <a:bodyPr/>
          <a:lstStyle/>
          <a:p>
            <a:pPr algn="ctr" eaLnBrk="1" hangingPunct="1"/>
            <a:r>
              <a:rPr lang="zh-CN" altLang="en-US" b="1"/>
              <a:t>本章主要内容</a:t>
            </a:r>
          </a:p>
        </p:txBody>
      </p:sp>
      <p:sp>
        <p:nvSpPr>
          <p:cNvPr id="68610" name="Rectangle 3">
            <a:extLst>
              <a:ext uri="{FF2B5EF4-FFF2-40B4-BE49-F238E27FC236}">
                <a16:creationId xmlns:a16="http://schemas.microsoft.com/office/drawing/2014/main" id="{9E8DC033-068A-575F-2B6D-A2D0D836A8CD}"/>
              </a:ext>
            </a:extLst>
          </p:cNvPr>
          <p:cNvSpPr>
            <a:spLocks noGrp="1" noChangeArrowheads="1"/>
          </p:cNvSpPr>
          <p:nvPr>
            <p:ph idx="1"/>
          </p:nvPr>
        </p:nvSpPr>
        <p:spPr>
          <a:xfrm>
            <a:off x="793750" y="1992313"/>
            <a:ext cx="7781925" cy="4322762"/>
          </a:xfrm>
        </p:spPr>
        <p:txBody>
          <a:bodyPr/>
          <a:lstStyle/>
          <a:p>
            <a:pPr marL="0" indent="0" eaLnBrk="1" hangingPunct="1">
              <a:lnSpc>
                <a:spcPct val="150000"/>
              </a:lnSpc>
              <a:buFont typeface="Wingdings" panose="05000000000000000000" pitchFamily="2" charset="2"/>
              <a:buNone/>
            </a:pPr>
            <a:r>
              <a:rPr lang="en-US" altLang="zh-CN" b="1"/>
              <a:t>2.1 </a:t>
            </a:r>
            <a:r>
              <a:rPr lang="zh-CN" altLang="en-US" b="1"/>
              <a:t>工程风险的来源及防范 </a:t>
            </a:r>
          </a:p>
          <a:p>
            <a:pPr marL="0" indent="0" eaLnBrk="1" hangingPunct="1">
              <a:lnSpc>
                <a:spcPct val="150000"/>
              </a:lnSpc>
              <a:buFont typeface="Wingdings" panose="05000000000000000000" pitchFamily="2" charset="2"/>
              <a:buNone/>
            </a:pPr>
            <a:r>
              <a:rPr lang="en-US" altLang="zh-CN" b="1"/>
              <a:t>2.2 </a:t>
            </a:r>
            <a:r>
              <a:rPr lang="zh-CN" altLang="en-US" b="1"/>
              <a:t>工程风险的伦理评估</a:t>
            </a:r>
          </a:p>
          <a:p>
            <a:pPr marL="0" indent="0" eaLnBrk="1" hangingPunct="1">
              <a:lnSpc>
                <a:spcPct val="150000"/>
              </a:lnSpc>
              <a:buFont typeface="Wingdings" panose="05000000000000000000" pitchFamily="2" charset="2"/>
              <a:buNone/>
            </a:pPr>
            <a:r>
              <a:rPr lang="en-US" altLang="zh-CN" b="1"/>
              <a:t>2.3</a:t>
            </a:r>
            <a:r>
              <a:rPr lang="zh-CN" altLang="en-US" b="1"/>
              <a:t>工程风险中的伦理责任 </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09" name="TextBox 1">
            <a:extLst>
              <a:ext uri="{FF2B5EF4-FFF2-40B4-BE49-F238E27FC236}">
                <a16:creationId xmlns:a16="http://schemas.microsoft.com/office/drawing/2014/main" id="{75ABB139-6179-E9BF-1E53-92F8ABF27FD0}"/>
              </a:ext>
            </a:extLst>
          </p:cNvPr>
          <p:cNvSpPr txBox="1">
            <a:spLocks noChangeArrowheads="1"/>
          </p:cNvSpPr>
          <p:nvPr/>
        </p:nvSpPr>
        <p:spPr bwMode="auto">
          <a:xfrm>
            <a:off x="692150" y="2114550"/>
            <a:ext cx="7613650" cy="3414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a:solidFill>
                  <a:schemeClr val="tx1"/>
                </a:solidFill>
                <a:latin typeface="Tahoma" panose="020B0604030504040204" pitchFamily="34" charset="0"/>
                <a:ea typeface="宋体" panose="02010600030101010101" pitchFamily="2" charset="-122"/>
              </a:defRPr>
            </a:lvl1pPr>
            <a:lvl2pPr>
              <a:defRPr>
                <a:solidFill>
                  <a:schemeClr val="tx1"/>
                </a:solidFill>
                <a:latin typeface="Tahoma" panose="020B0604030504040204" pitchFamily="34" charset="0"/>
                <a:ea typeface="宋体" panose="02010600030101010101" pitchFamily="2" charset="-122"/>
              </a:defRPr>
            </a:lvl2pPr>
            <a:lvl3pPr>
              <a:defRPr>
                <a:solidFill>
                  <a:schemeClr val="tx1"/>
                </a:solidFill>
                <a:latin typeface="Tahoma" panose="020B0604030504040204" pitchFamily="34" charset="0"/>
                <a:ea typeface="宋体" panose="02010600030101010101" pitchFamily="2" charset="-122"/>
              </a:defRPr>
            </a:lvl3pPr>
            <a:lvl4pPr>
              <a:defRPr>
                <a:solidFill>
                  <a:schemeClr val="tx1"/>
                </a:solidFill>
                <a:latin typeface="Tahoma" panose="020B0604030504040204" pitchFamily="34" charset="0"/>
                <a:ea typeface="宋体" panose="02010600030101010101" pitchFamily="2" charset="-122"/>
              </a:defRPr>
            </a:lvl4pPr>
            <a:lvl5pPr>
              <a:defRPr>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pPr>
              <a:lnSpc>
                <a:spcPct val="150000"/>
              </a:lnSpc>
              <a:buFont typeface="Wingdings" panose="05000000000000000000" pitchFamily="2" charset="2"/>
              <a:buChar char="l"/>
            </a:pPr>
            <a:r>
              <a:rPr lang="en-US" altLang="zh-CN" sz="2400"/>
              <a:t>2014</a:t>
            </a:r>
            <a:r>
              <a:rPr lang="zh-CN" altLang="en-US" sz="2400"/>
              <a:t>年</a:t>
            </a:r>
            <a:r>
              <a:rPr lang="en-US" altLang="zh-CN" sz="2400"/>
              <a:t>12</a:t>
            </a:r>
            <a:r>
              <a:rPr lang="zh-CN" altLang="en-US" sz="2400"/>
              <a:t>月</a:t>
            </a:r>
            <a:r>
              <a:rPr lang="en-US" altLang="zh-CN" sz="2400"/>
              <a:t>31</a:t>
            </a:r>
            <a:r>
              <a:rPr lang="zh-CN" altLang="en-US" sz="2400"/>
              <a:t>日，上海外滩发生踩踏事故，造成</a:t>
            </a:r>
            <a:r>
              <a:rPr lang="en-US" altLang="zh-CN" sz="2400"/>
              <a:t>36</a:t>
            </a:r>
            <a:r>
              <a:rPr lang="zh-CN" altLang="en-US" sz="2400"/>
              <a:t>死</a:t>
            </a:r>
            <a:r>
              <a:rPr lang="en-US" altLang="zh-CN" sz="2400"/>
              <a:t>49</a:t>
            </a:r>
            <a:r>
              <a:rPr lang="zh-CN" altLang="en-US" sz="2400"/>
              <a:t>伤，悲伤笼罩上海滩。</a:t>
            </a:r>
            <a:endParaRPr lang="en-US" altLang="zh-CN" sz="2400"/>
          </a:p>
          <a:p>
            <a:pPr>
              <a:lnSpc>
                <a:spcPct val="150000"/>
              </a:lnSpc>
              <a:buFont typeface="Wingdings" panose="05000000000000000000" pitchFamily="2" charset="2"/>
              <a:buChar char="l"/>
            </a:pPr>
            <a:r>
              <a:rPr lang="en-US" altLang="zh-CN" sz="2400"/>
              <a:t>《</a:t>
            </a:r>
            <a:r>
              <a:rPr lang="zh-CN" altLang="en-US" sz="2400"/>
              <a:t>焦点访谈</a:t>
            </a:r>
            <a:r>
              <a:rPr lang="en-US" altLang="zh-CN" sz="2400"/>
              <a:t>》</a:t>
            </a:r>
            <a:r>
              <a:rPr lang="zh-CN" altLang="en-US" sz="2400"/>
              <a:t>称，当天外滩事发前仅投放了约</a:t>
            </a:r>
            <a:r>
              <a:rPr lang="en-US" altLang="zh-CN" sz="2400"/>
              <a:t>700</a:t>
            </a:r>
            <a:r>
              <a:rPr lang="zh-CN" altLang="en-US" sz="2400"/>
              <a:t>名警力</a:t>
            </a:r>
            <a:endParaRPr lang="en-US" altLang="zh-CN" sz="2400"/>
          </a:p>
          <a:p>
            <a:pPr>
              <a:lnSpc>
                <a:spcPct val="150000"/>
              </a:lnSpc>
              <a:buFont typeface="Wingdings" panose="05000000000000000000" pitchFamily="2" charset="2"/>
              <a:buChar char="l"/>
            </a:pPr>
            <a:r>
              <a:rPr lang="zh-CN" altLang="en-US" sz="2400"/>
              <a:t>事后警方数据显示，踩踏发生当晚的</a:t>
            </a:r>
            <a:r>
              <a:rPr lang="en-US" altLang="zh-CN" sz="2400"/>
              <a:t>23</a:t>
            </a:r>
            <a:r>
              <a:rPr lang="zh-CN" altLang="en-US" sz="2400"/>
              <a:t>时</a:t>
            </a:r>
            <a:r>
              <a:rPr lang="en-US" altLang="zh-CN" sz="2400"/>
              <a:t>30</a:t>
            </a:r>
            <a:r>
              <a:rPr lang="zh-CN" altLang="en-US" sz="2400"/>
              <a:t>分许，外滩人数就已经达到</a:t>
            </a:r>
            <a:r>
              <a:rPr lang="en-US" altLang="zh-CN" sz="2400"/>
              <a:t>2013</a:t>
            </a:r>
            <a:r>
              <a:rPr lang="zh-CN" altLang="en-US" sz="2400"/>
              <a:t>年跨年时的</a:t>
            </a:r>
            <a:r>
              <a:rPr lang="en-US" altLang="zh-CN" sz="2400"/>
              <a:t>30</a:t>
            </a:r>
            <a:r>
              <a:rPr lang="zh-CN" altLang="en-US" sz="2400"/>
              <a:t>多万人。</a:t>
            </a:r>
          </a:p>
        </p:txBody>
      </p:sp>
      <p:sp>
        <p:nvSpPr>
          <p:cNvPr id="119810" name="TextBox 1">
            <a:extLst>
              <a:ext uri="{FF2B5EF4-FFF2-40B4-BE49-F238E27FC236}">
                <a16:creationId xmlns:a16="http://schemas.microsoft.com/office/drawing/2014/main" id="{59AA145C-2A82-A614-3BDE-4B385B17E986}"/>
              </a:ext>
            </a:extLst>
          </p:cNvPr>
          <p:cNvSpPr txBox="1">
            <a:spLocks noChangeArrowheads="1"/>
          </p:cNvSpPr>
          <p:nvPr/>
        </p:nvSpPr>
        <p:spPr bwMode="auto">
          <a:xfrm>
            <a:off x="330200" y="1069975"/>
            <a:ext cx="647223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buFont typeface="Wingdings" panose="05000000000000000000" pitchFamily="2" charset="2"/>
              <a:buNone/>
            </a:pPr>
            <a:r>
              <a:rPr lang="zh-CN" altLang="en-US" sz="2800" b="1"/>
              <a:t>案例：上海外滩踩踏事故</a:t>
            </a:r>
            <a:r>
              <a:rPr lang="en-US" altLang="zh-CN" sz="2800" b="1"/>
              <a:t>-</a:t>
            </a:r>
            <a:r>
              <a:rPr lang="zh-CN" altLang="en-US" sz="2800" b="1"/>
              <a:t>警力投放不足</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0833" name="Picture 1" descr="C:\Users\Administrator\AppData\Roaming\Tencent\Users\565354\QQ\WinTemp\RichOle\1BXA(0W_R@GS{432RK_VLG0.png">
            <a:extLst>
              <a:ext uri="{FF2B5EF4-FFF2-40B4-BE49-F238E27FC236}">
                <a16:creationId xmlns:a16="http://schemas.microsoft.com/office/drawing/2014/main" id="{B43A9AE5-4345-C166-F3FB-23C1D53840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914400"/>
            <a:ext cx="8458200" cy="5699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7" name="Rectangle 2">
            <a:extLst>
              <a:ext uri="{FF2B5EF4-FFF2-40B4-BE49-F238E27FC236}">
                <a16:creationId xmlns:a16="http://schemas.microsoft.com/office/drawing/2014/main" id="{7EC41D90-D4C8-8B45-0A0E-557E05D6E1F5}"/>
              </a:ext>
            </a:extLst>
          </p:cNvPr>
          <p:cNvSpPr>
            <a:spLocks noGrp="1" noChangeArrowheads="1"/>
          </p:cNvSpPr>
          <p:nvPr>
            <p:ph type="title"/>
          </p:nvPr>
        </p:nvSpPr>
        <p:spPr>
          <a:xfrm>
            <a:off x="1150938" y="871538"/>
            <a:ext cx="7793037" cy="804862"/>
          </a:xfrm>
        </p:spPr>
        <p:txBody>
          <a:bodyPr/>
          <a:lstStyle/>
          <a:p>
            <a:pPr eaLnBrk="1" hangingPunct="1"/>
            <a:r>
              <a:rPr lang="en-US" altLang="zh-CN" b="1"/>
              <a:t>2.2 </a:t>
            </a:r>
            <a:r>
              <a:rPr lang="zh-CN" altLang="en-US" b="1"/>
              <a:t>工程风险的伦理评估</a:t>
            </a:r>
          </a:p>
        </p:txBody>
      </p:sp>
      <p:sp>
        <p:nvSpPr>
          <p:cNvPr id="37891" name="Rectangle 3">
            <a:extLst>
              <a:ext uri="{FF2B5EF4-FFF2-40B4-BE49-F238E27FC236}">
                <a16:creationId xmlns:a16="http://schemas.microsoft.com/office/drawing/2014/main" id="{E1EE4F98-76C7-C656-5188-11607528C1BE}"/>
              </a:ext>
            </a:extLst>
          </p:cNvPr>
          <p:cNvSpPr>
            <a:spLocks noGrp="1" noChangeArrowheads="1"/>
          </p:cNvSpPr>
          <p:nvPr>
            <p:ph idx="1"/>
          </p:nvPr>
        </p:nvSpPr>
        <p:spPr>
          <a:xfrm>
            <a:off x="358775" y="1863725"/>
            <a:ext cx="8153400" cy="4697413"/>
          </a:xfrm>
        </p:spPr>
        <p:txBody>
          <a:bodyPr/>
          <a:lstStyle/>
          <a:p>
            <a:pPr eaLnBrk="1" hangingPunct="1">
              <a:lnSpc>
                <a:spcPct val="120000"/>
              </a:lnSpc>
              <a:spcBef>
                <a:spcPct val="0"/>
              </a:spcBef>
            </a:pPr>
            <a:r>
              <a:rPr lang="zh-CN" altLang="en-US" sz="2800" b="1"/>
              <a:t>在工程风险的评价问题上，有人以为这是一个纯粹的工程问题，仅仅思考</a:t>
            </a:r>
            <a:r>
              <a:rPr lang="zh-CN" altLang="en-US" sz="2800" b="1">
                <a:latin typeface="Arial" panose="020B0604020202020204" pitchFamily="34" charset="0"/>
              </a:rPr>
              <a:t>“</a:t>
            </a:r>
            <a:r>
              <a:rPr lang="zh-CN" altLang="en-US" sz="2800" b="1"/>
              <a:t>多大程度的安全是足够安全的</a:t>
            </a:r>
            <a:r>
              <a:rPr lang="zh-CN" altLang="en-US" sz="2800" b="1">
                <a:latin typeface="Arial" panose="020B0604020202020204" pitchFamily="34" charset="0"/>
              </a:rPr>
              <a:t>”</a:t>
            </a:r>
            <a:r>
              <a:rPr lang="zh-CN" altLang="en-US" sz="2800" b="1"/>
              <a:t>就可以了。</a:t>
            </a:r>
          </a:p>
          <a:p>
            <a:pPr eaLnBrk="1" hangingPunct="1">
              <a:lnSpc>
                <a:spcPct val="120000"/>
              </a:lnSpc>
              <a:spcBef>
                <a:spcPct val="0"/>
              </a:spcBef>
            </a:pPr>
            <a:r>
              <a:rPr lang="zh-CN" altLang="en-US" sz="2800" b="1"/>
              <a:t>实际上，工程风险的评估还牵涉社会伦理问题。工程风险评估的核心问题</a:t>
            </a:r>
            <a:r>
              <a:rPr lang="zh-CN" altLang="en-US" sz="2800" b="1">
                <a:latin typeface="Arial" panose="020B0604020202020204" pitchFamily="34" charset="0"/>
              </a:rPr>
              <a:t>“</a:t>
            </a:r>
            <a:r>
              <a:rPr lang="zh-CN" altLang="en-US" sz="2800" b="1">
                <a:solidFill>
                  <a:srgbClr val="FF0000"/>
                </a:solidFill>
              </a:rPr>
              <a:t>工程风险在多大程度上是可接受的</a:t>
            </a:r>
            <a:r>
              <a:rPr lang="zh-CN" altLang="en-US" sz="2800" b="1">
                <a:latin typeface="Arial" panose="020B0604020202020204" pitchFamily="34" charset="0"/>
              </a:rPr>
              <a:t>”</a:t>
            </a:r>
            <a:r>
              <a:rPr lang="zh-CN" altLang="en-US" sz="2800" b="1"/>
              <a:t>，这本身就是一个伦理问题，其核心是</a:t>
            </a:r>
            <a:r>
              <a:rPr lang="zh-CN" altLang="en-US" sz="2800" b="1">
                <a:solidFill>
                  <a:srgbClr val="FF0000"/>
                </a:solidFill>
              </a:rPr>
              <a:t>工程风险可接受性在社会范围的公正问题</a:t>
            </a:r>
            <a:r>
              <a:rPr lang="zh-CN" altLang="en-US" sz="2800" b="1"/>
              <a:t>。因此，有必要从伦理学的角度对工程风险进行评估和研究。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37891">
                                            <p:txEl>
                                              <p:pRg st="1" end="1"/>
                                            </p:txEl>
                                          </p:spTgt>
                                        </p:tgtEl>
                                        <p:attrNameLst>
                                          <p:attrName>style.visibility</p:attrName>
                                        </p:attrNameLst>
                                      </p:cBhvr>
                                      <p:to>
                                        <p:strVal val="visible"/>
                                      </p:to>
                                    </p:set>
                                    <p:animEffect transition="in" filter="blinds(horizontal)">
                                      <p:cBhvr>
                                        <p:cTn id="7" dur="500"/>
                                        <p:tgtEl>
                                          <p:spTgt spid="37891">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5" name="Rectangle 3">
            <a:extLst>
              <a:ext uri="{FF2B5EF4-FFF2-40B4-BE49-F238E27FC236}">
                <a16:creationId xmlns:a16="http://schemas.microsoft.com/office/drawing/2014/main" id="{4B74860E-54FF-67C5-C73E-2D1FA7A2F1FD}"/>
              </a:ext>
            </a:extLst>
          </p:cNvPr>
          <p:cNvSpPr>
            <a:spLocks noGrp="1" noChangeArrowheads="1"/>
          </p:cNvSpPr>
          <p:nvPr>
            <p:ph idx="1"/>
          </p:nvPr>
        </p:nvSpPr>
        <p:spPr>
          <a:xfrm>
            <a:off x="381000" y="946150"/>
            <a:ext cx="8305800" cy="5495925"/>
          </a:xfrm>
        </p:spPr>
        <p:txBody>
          <a:bodyPr/>
          <a:lstStyle/>
          <a:p>
            <a:pPr marL="0" indent="0" eaLnBrk="1" hangingPunct="1">
              <a:lnSpc>
                <a:spcPct val="150000"/>
              </a:lnSpc>
              <a:buFont typeface="Wingdings" panose="05000000000000000000" pitchFamily="2" charset="2"/>
              <a:buNone/>
            </a:pPr>
            <a:r>
              <a:rPr lang="en-US" altLang="zh-CN" sz="2800" b="1"/>
              <a:t>2.2.1</a:t>
            </a:r>
            <a:r>
              <a:rPr lang="zh-CN" altLang="en-US" sz="2800" b="1"/>
              <a:t>工程风险的伦理评估原则</a:t>
            </a:r>
          </a:p>
          <a:p>
            <a:pPr marL="0" indent="0" eaLnBrk="1" hangingPunct="1">
              <a:lnSpc>
                <a:spcPct val="150000"/>
              </a:lnSpc>
              <a:buFont typeface="Wingdings" panose="05000000000000000000" pitchFamily="2" charset="2"/>
              <a:buNone/>
            </a:pPr>
            <a:r>
              <a:rPr lang="zh-CN" altLang="en-US" sz="2800" b="1">
                <a:solidFill>
                  <a:srgbClr val="FF0000"/>
                </a:solidFill>
              </a:rPr>
              <a:t>（</a:t>
            </a:r>
            <a:r>
              <a:rPr lang="en-US" altLang="zh-CN" sz="2800" b="1">
                <a:solidFill>
                  <a:srgbClr val="FF0000"/>
                </a:solidFill>
              </a:rPr>
              <a:t>1</a:t>
            </a:r>
            <a:r>
              <a:rPr lang="zh-CN" altLang="en-US" sz="2800" b="1">
                <a:solidFill>
                  <a:srgbClr val="FF0000"/>
                </a:solidFill>
              </a:rPr>
              <a:t>）以人为本的原则 </a:t>
            </a:r>
          </a:p>
          <a:p>
            <a:pPr marL="0" indent="0" eaLnBrk="1" hangingPunct="1">
              <a:lnSpc>
                <a:spcPct val="150000"/>
              </a:lnSpc>
              <a:buFont typeface="Wingdings" panose="05000000000000000000" pitchFamily="2" charset="2"/>
              <a:buNone/>
            </a:pPr>
            <a:r>
              <a:rPr lang="zh-CN" altLang="en-US" sz="2800" b="1">
                <a:latin typeface="Arial" panose="020B0604020202020204" pitchFamily="34" charset="0"/>
              </a:rPr>
              <a:t>“</a:t>
            </a:r>
            <a:r>
              <a:rPr lang="zh-CN" altLang="en-US" sz="2800" b="1"/>
              <a:t>以人为本</a:t>
            </a:r>
            <a:r>
              <a:rPr lang="zh-CN" altLang="en-US" sz="2800" b="1">
                <a:latin typeface="Arial" panose="020B0604020202020204" pitchFamily="34" charset="0"/>
              </a:rPr>
              <a:t>”</a:t>
            </a:r>
            <a:r>
              <a:rPr lang="zh-CN" altLang="en-US" sz="2800" b="1"/>
              <a:t>的风险评估原则意味着在风险评估中要</a:t>
            </a:r>
            <a:r>
              <a:rPr lang="zh-CN" altLang="en-US" sz="2800" b="1">
                <a:solidFill>
                  <a:srgbClr val="FF0000"/>
                </a:solidFill>
              </a:rPr>
              <a:t>体现</a:t>
            </a:r>
            <a:r>
              <a:rPr lang="zh-CN" altLang="en-US" sz="2800" b="1">
                <a:solidFill>
                  <a:srgbClr val="FF0000"/>
                </a:solidFill>
                <a:latin typeface="Arial" panose="020B0604020202020204" pitchFamily="34" charset="0"/>
              </a:rPr>
              <a:t>“</a:t>
            </a:r>
            <a:r>
              <a:rPr lang="zh-CN" altLang="en-US" sz="2800" b="1">
                <a:solidFill>
                  <a:srgbClr val="FF0000"/>
                </a:solidFill>
              </a:rPr>
              <a:t>人不是手段而是目的</a:t>
            </a:r>
            <a:r>
              <a:rPr lang="zh-CN" altLang="en-US" sz="2800" b="1">
                <a:solidFill>
                  <a:srgbClr val="FF0000"/>
                </a:solidFill>
                <a:latin typeface="Arial" panose="020B0604020202020204" pitchFamily="34" charset="0"/>
              </a:rPr>
              <a:t>”</a:t>
            </a:r>
            <a:r>
              <a:rPr lang="zh-CN" altLang="en-US" sz="2800" b="1">
                <a:solidFill>
                  <a:srgbClr val="FF0000"/>
                </a:solidFill>
              </a:rPr>
              <a:t>的伦理思想</a:t>
            </a:r>
            <a:r>
              <a:rPr lang="zh-CN" altLang="en-US" sz="2800" b="1"/>
              <a:t>，充分保障人的安全、健康和全面发展，避免狭隘的功利主义。在具体的操作中，尤其要做到加强对弱势群体的关注，重视公众对风险信息的及时了解，</a:t>
            </a:r>
            <a:r>
              <a:rPr lang="zh-CN" altLang="en-US" sz="2800" b="1">
                <a:solidFill>
                  <a:srgbClr val="FF0000"/>
                </a:solidFill>
              </a:rPr>
              <a:t>尊重当事人的</a:t>
            </a:r>
            <a:r>
              <a:rPr lang="zh-CN" altLang="en-US" sz="2800" b="1">
                <a:solidFill>
                  <a:srgbClr val="FF0000"/>
                </a:solidFill>
                <a:latin typeface="Arial" panose="020B0604020202020204" pitchFamily="34" charset="0"/>
              </a:rPr>
              <a:t>“</a:t>
            </a:r>
            <a:r>
              <a:rPr lang="zh-CN" altLang="en-US" sz="2800" b="1">
                <a:solidFill>
                  <a:srgbClr val="FF0000"/>
                </a:solidFill>
              </a:rPr>
              <a:t>知情同意</a:t>
            </a:r>
            <a:r>
              <a:rPr lang="zh-CN" altLang="en-US" sz="2800" b="1">
                <a:solidFill>
                  <a:srgbClr val="FF0000"/>
                </a:solidFill>
                <a:latin typeface="Arial" panose="020B0604020202020204" pitchFamily="34" charset="0"/>
              </a:rPr>
              <a:t>”</a:t>
            </a:r>
            <a:r>
              <a:rPr lang="zh-CN" altLang="en-US" sz="2800" b="1">
                <a:solidFill>
                  <a:srgbClr val="FF0000"/>
                </a:solidFill>
              </a:rPr>
              <a:t>权。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38915">
                                            <p:txEl>
                                              <p:pRg st="1" end="1"/>
                                            </p:txEl>
                                          </p:spTgt>
                                        </p:tgtEl>
                                        <p:attrNameLst>
                                          <p:attrName>style.visibility</p:attrName>
                                        </p:attrNameLst>
                                      </p:cBhvr>
                                      <p:to>
                                        <p:strVal val="visible"/>
                                      </p:to>
                                    </p:set>
                                    <p:animEffect transition="in" filter="blinds(horizontal)">
                                      <p:cBhvr>
                                        <p:cTn id="7" dur="500"/>
                                        <p:tgtEl>
                                          <p:spTgt spid="38915">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38915">
                                            <p:txEl>
                                              <p:pRg st="2" end="2"/>
                                            </p:txEl>
                                          </p:spTgt>
                                        </p:tgtEl>
                                        <p:attrNameLst>
                                          <p:attrName>style.visibility</p:attrName>
                                        </p:attrNameLst>
                                      </p:cBhvr>
                                      <p:to>
                                        <p:strVal val="visible"/>
                                      </p:to>
                                    </p:set>
                                    <p:animEffect transition="in" filter="blinds(horizontal)">
                                      <p:cBhvr>
                                        <p:cTn id="12" dur="500"/>
                                        <p:tgtEl>
                                          <p:spTgt spid="3891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5" name="标题 1">
            <a:extLst>
              <a:ext uri="{FF2B5EF4-FFF2-40B4-BE49-F238E27FC236}">
                <a16:creationId xmlns:a16="http://schemas.microsoft.com/office/drawing/2014/main" id="{20ECE219-C869-2C88-91E5-514104B1E46A}"/>
              </a:ext>
            </a:extLst>
          </p:cNvPr>
          <p:cNvSpPr>
            <a:spLocks noGrp="1" noChangeArrowheads="1"/>
          </p:cNvSpPr>
          <p:nvPr>
            <p:ph type="title"/>
          </p:nvPr>
        </p:nvSpPr>
        <p:spPr>
          <a:xfrm>
            <a:off x="228600" y="762000"/>
            <a:ext cx="7981950" cy="750888"/>
          </a:xfrm>
        </p:spPr>
        <p:txBody>
          <a:bodyPr/>
          <a:lstStyle/>
          <a:p>
            <a:pPr algn="l" eaLnBrk="1" hangingPunct="1"/>
            <a:r>
              <a:rPr lang="zh-CN" altLang="en-US" sz="2800" b="1">
                <a:latin typeface="微软雅黑" panose="020B0503020204020204" pitchFamily="34" charset="-122"/>
                <a:ea typeface="微软雅黑" panose="020B0503020204020204" pitchFamily="34" charset="-122"/>
              </a:rPr>
              <a:t>案例：各地</a:t>
            </a:r>
            <a:r>
              <a:rPr lang="en-US" altLang="zh-CN" sz="2800" b="1">
                <a:latin typeface="微软雅黑" panose="020B0503020204020204" pitchFamily="34" charset="-122"/>
                <a:ea typeface="微软雅黑" panose="020B0503020204020204" pitchFamily="34" charset="-122"/>
              </a:rPr>
              <a:t>PX</a:t>
            </a:r>
            <a:r>
              <a:rPr lang="zh-CN" altLang="en-US" sz="2800" b="1">
                <a:latin typeface="微软雅黑" panose="020B0503020204020204" pitchFamily="34" charset="-122"/>
                <a:ea typeface="微软雅黑" panose="020B0503020204020204" pitchFamily="34" charset="-122"/>
              </a:rPr>
              <a:t>项目陆续迁出或停止</a:t>
            </a:r>
          </a:p>
        </p:txBody>
      </p:sp>
      <p:pic>
        <p:nvPicPr>
          <p:cNvPr id="123906" name="Picture 8" descr="c:\users\administrator\appdata\roaming\360se6\User Data\temp\20140508094152-1054968850.jpg">
            <a:extLst>
              <a:ext uri="{FF2B5EF4-FFF2-40B4-BE49-F238E27FC236}">
                <a16:creationId xmlns:a16="http://schemas.microsoft.com/office/drawing/2014/main" id="{0CE92B73-484B-7088-FA48-36AFD2C467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67200" y="2962275"/>
            <a:ext cx="4586288" cy="305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907" name="图片 3">
            <a:extLst>
              <a:ext uri="{FF2B5EF4-FFF2-40B4-BE49-F238E27FC236}">
                <a16:creationId xmlns:a16="http://schemas.microsoft.com/office/drawing/2014/main" id="{39B831F5-4875-5CB7-F9DC-94A51E5CB7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2900" y="1524000"/>
            <a:ext cx="3244850" cy="2089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3908" name="TextBox 1">
            <a:extLst>
              <a:ext uri="{FF2B5EF4-FFF2-40B4-BE49-F238E27FC236}">
                <a16:creationId xmlns:a16="http://schemas.microsoft.com/office/drawing/2014/main" id="{7D70DD54-6D88-9AB7-78FA-F452073C9F08}"/>
              </a:ext>
            </a:extLst>
          </p:cNvPr>
          <p:cNvSpPr txBox="1">
            <a:spLocks noChangeArrowheads="1"/>
          </p:cNvSpPr>
          <p:nvPr/>
        </p:nvSpPr>
        <p:spPr bwMode="auto">
          <a:xfrm>
            <a:off x="3886200" y="1524000"/>
            <a:ext cx="4902200" cy="147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50000"/>
              </a:lnSpc>
            </a:pPr>
            <a:r>
              <a:rPr lang="en-US" altLang="zh-CN" sz="2000" b="1"/>
              <a:t>PX(P-Xylene)</a:t>
            </a:r>
            <a:r>
              <a:rPr lang="zh-CN" altLang="en-US" sz="2000" b="1"/>
              <a:t>是化工生产中非常重要的原料之一，常用于生产塑料、聚酯纤维和薄膜。</a:t>
            </a:r>
          </a:p>
        </p:txBody>
      </p:sp>
      <p:sp>
        <p:nvSpPr>
          <p:cNvPr id="123909" name="TextBox 2">
            <a:extLst>
              <a:ext uri="{FF2B5EF4-FFF2-40B4-BE49-F238E27FC236}">
                <a16:creationId xmlns:a16="http://schemas.microsoft.com/office/drawing/2014/main" id="{29E2C6FF-6551-BBF4-3606-AAB483394088}"/>
              </a:ext>
            </a:extLst>
          </p:cNvPr>
          <p:cNvSpPr txBox="1">
            <a:spLocks noChangeArrowheads="1"/>
          </p:cNvSpPr>
          <p:nvPr/>
        </p:nvSpPr>
        <p:spPr bwMode="auto">
          <a:xfrm>
            <a:off x="128588" y="3733800"/>
            <a:ext cx="4138612" cy="271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Tahoma" panose="020B0604030504040204" pitchFamily="34" charset="0"/>
                <a:ea typeface="宋体" panose="02010600030101010101" pitchFamily="2" charset="-122"/>
              </a:defRPr>
            </a:lvl1pPr>
            <a:lvl2pPr>
              <a:defRPr>
                <a:solidFill>
                  <a:schemeClr val="tx1"/>
                </a:solidFill>
                <a:latin typeface="Tahoma" panose="020B0604030504040204" pitchFamily="34" charset="0"/>
                <a:ea typeface="宋体" panose="02010600030101010101" pitchFamily="2" charset="-122"/>
              </a:defRPr>
            </a:lvl2pPr>
            <a:lvl3pPr>
              <a:defRPr>
                <a:solidFill>
                  <a:schemeClr val="tx1"/>
                </a:solidFill>
                <a:latin typeface="Tahoma" panose="020B0604030504040204" pitchFamily="34" charset="0"/>
                <a:ea typeface="宋体" panose="02010600030101010101" pitchFamily="2" charset="-122"/>
              </a:defRPr>
            </a:lvl3pPr>
            <a:lvl4pPr>
              <a:defRPr>
                <a:solidFill>
                  <a:schemeClr val="tx1"/>
                </a:solidFill>
                <a:latin typeface="Tahoma" panose="020B0604030504040204" pitchFamily="34" charset="0"/>
                <a:ea typeface="宋体" panose="02010600030101010101" pitchFamily="2" charset="-122"/>
              </a:defRPr>
            </a:lvl4pPr>
            <a:lvl5pPr>
              <a:defRPr>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pPr>
              <a:lnSpc>
                <a:spcPct val="120000"/>
              </a:lnSpc>
              <a:buFont typeface="Wingdings" panose="05000000000000000000" pitchFamily="2" charset="2"/>
              <a:buChar char="n"/>
            </a:pPr>
            <a:r>
              <a:rPr lang="zh-CN" altLang="en-US" b="1"/>
              <a:t>厦门市海沧</a:t>
            </a:r>
            <a:r>
              <a:rPr lang="en-US" altLang="zh-CN" b="1"/>
              <a:t>PX</a:t>
            </a:r>
            <a:r>
              <a:rPr lang="zh-CN" altLang="en-US" b="1"/>
              <a:t>项目：</a:t>
            </a:r>
            <a:r>
              <a:rPr lang="en-US" altLang="zh-CN" b="1"/>
              <a:t>2006</a:t>
            </a:r>
            <a:r>
              <a:rPr lang="zh-CN" altLang="en-US" b="1"/>
              <a:t>年</a:t>
            </a:r>
            <a:r>
              <a:rPr lang="en-US" altLang="zh-CN" b="1"/>
              <a:t>11</a:t>
            </a:r>
            <a:r>
              <a:rPr lang="zh-CN" altLang="en-US" b="1"/>
              <a:t>月始建于厦门，</a:t>
            </a:r>
            <a:r>
              <a:rPr lang="en-US" altLang="zh-CN" b="1"/>
              <a:t>2007</a:t>
            </a:r>
            <a:r>
              <a:rPr lang="zh-CN" altLang="en-US" b="1"/>
              <a:t>年</a:t>
            </a:r>
            <a:r>
              <a:rPr lang="en-US" altLang="zh-CN" b="1"/>
              <a:t>12</a:t>
            </a:r>
            <a:r>
              <a:rPr lang="zh-CN" altLang="en-US" b="1"/>
              <a:t>月，迁址漳州。</a:t>
            </a:r>
          </a:p>
          <a:p>
            <a:pPr>
              <a:lnSpc>
                <a:spcPct val="120000"/>
              </a:lnSpc>
              <a:buFont typeface="Wingdings" panose="05000000000000000000" pitchFamily="2" charset="2"/>
              <a:buChar char="n"/>
            </a:pPr>
            <a:r>
              <a:rPr lang="zh-CN" altLang="en-US" b="1"/>
              <a:t>大连福佳</a:t>
            </a:r>
            <a:r>
              <a:rPr lang="en-US" altLang="zh-CN" b="1"/>
              <a:t>PX</a:t>
            </a:r>
            <a:r>
              <a:rPr lang="zh-CN" altLang="en-US" b="1"/>
              <a:t>项目：</a:t>
            </a:r>
            <a:r>
              <a:rPr lang="en-US" altLang="zh-CN" b="1"/>
              <a:t>2010</a:t>
            </a:r>
            <a:r>
              <a:rPr lang="zh-CN" altLang="en-US" b="1"/>
              <a:t>年发生泄漏，</a:t>
            </a:r>
            <a:r>
              <a:rPr lang="en-US" altLang="zh-CN" b="1"/>
              <a:t>2011</a:t>
            </a:r>
            <a:r>
              <a:rPr lang="zh-CN" altLang="en-US" b="1"/>
              <a:t>年</a:t>
            </a:r>
            <a:r>
              <a:rPr lang="en-US" altLang="zh-CN" b="1"/>
              <a:t>8</a:t>
            </a:r>
            <a:r>
              <a:rPr lang="zh-CN" altLang="en-US" b="1"/>
              <a:t>月决定立即停产并搬迁。</a:t>
            </a:r>
          </a:p>
          <a:p>
            <a:pPr>
              <a:lnSpc>
                <a:spcPct val="120000"/>
              </a:lnSpc>
              <a:buFont typeface="Wingdings" panose="05000000000000000000" pitchFamily="2" charset="2"/>
              <a:buChar char="n"/>
            </a:pPr>
            <a:r>
              <a:rPr lang="zh-CN" altLang="en-US" b="1"/>
              <a:t>宁波：</a:t>
            </a:r>
            <a:r>
              <a:rPr lang="en-US" altLang="zh-CN" b="1"/>
              <a:t>2018</a:t>
            </a:r>
            <a:r>
              <a:rPr lang="zh-CN" altLang="en-US" b="1"/>
              <a:t>年</a:t>
            </a:r>
            <a:r>
              <a:rPr lang="en-US" altLang="zh-CN" b="1"/>
              <a:t>10</a:t>
            </a:r>
            <a:r>
              <a:rPr lang="zh-CN" altLang="en-US" b="1"/>
              <a:t>月政府表示：坚决不上</a:t>
            </a:r>
            <a:r>
              <a:rPr lang="en-US" altLang="zh-CN" b="1"/>
              <a:t>PX</a:t>
            </a:r>
            <a:r>
              <a:rPr lang="zh-CN" altLang="en-US" b="1"/>
              <a:t>项目。</a:t>
            </a:r>
          </a:p>
          <a:p>
            <a:pPr>
              <a:lnSpc>
                <a:spcPct val="120000"/>
              </a:lnSpc>
              <a:buFont typeface="Wingdings" panose="05000000000000000000" pitchFamily="2" charset="2"/>
              <a:buChar char="n"/>
            </a:pPr>
            <a:r>
              <a:rPr lang="zh-CN" altLang="en-US" b="1"/>
              <a:t>昆明：由群众说了算。</a:t>
            </a:r>
          </a:p>
        </p:txBody>
      </p:sp>
      <p:sp>
        <p:nvSpPr>
          <p:cNvPr id="123910" name="文本框 1">
            <a:extLst>
              <a:ext uri="{FF2B5EF4-FFF2-40B4-BE49-F238E27FC236}">
                <a16:creationId xmlns:a16="http://schemas.microsoft.com/office/drawing/2014/main" id="{719E5A57-80D7-68FD-7C5A-10F669A03E7E}"/>
              </a:ext>
            </a:extLst>
          </p:cNvPr>
          <p:cNvSpPr txBox="1">
            <a:spLocks noChangeArrowheads="1"/>
          </p:cNvSpPr>
          <p:nvPr/>
        </p:nvSpPr>
        <p:spPr bwMode="auto">
          <a:xfrm>
            <a:off x="3357563" y="6254750"/>
            <a:ext cx="29559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a:t>视频资料：焦点访谈</a:t>
            </a:r>
            <a:r>
              <a:rPr lang="en-US" altLang="zh-CN"/>
              <a:t>PX</a:t>
            </a:r>
            <a:r>
              <a:rPr lang="zh-CN" altLang="en-US"/>
              <a:t>项目</a:t>
            </a:r>
          </a:p>
        </p:txBody>
      </p:sp>
      <p:sp>
        <p:nvSpPr>
          <p:cNvPr id="123911" name="文本框 1">
            <a:extLst>
              <a:ext uri="{FF2B5EF4-FFF2-40B4-BE49-F238E27FC236}">
                <a16:creationId xmlns:a16="http://schemas.microsoft.com/office/drawing/2014/main" id="{AF7EDC8E-348B-1818-C640-1A6E6A8FBB7E}"/>
              </a:ext>
            </a:extLst>
          </p:cNvPr>
          <p:cNvSpPr txBox="1">
            <a:spLocks noChangeArrowheads="1"/>
          </p:cNvSpPr>
          <p:nvPr/>
        </p:nvSpPr>
        <p:spPr bwMode="auto">
          <a:xfrm>
            <a:off x="6645275" y="6280150"/>
            <a:ext cx="24987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a:t>视频资料：厦门</a:t>
            </a:r>
            <a:r>
              <a:rPr lang="en-US" altLang="zh-CN"/>
              <a:t>PX</a:t>
            </a:r>
            <a:r>
              <a:rPr lang="zh-CN" altLang="en-US"/>
              <a:t>项目</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3" name="AutoShape 1" descr="C:\Users\Administrator\AppData\Roaming\Tencent\Users\565354\QQ\WinTemp\RichOle\JGSE@AAE)DAEKM41`@G4Y.png">
            <a:extLst>
              <a:ext uri="{FF2B5EF4-FFF2-40B4-BE49-F238E27FC236}">
                <a16:creationId xmlns:a16="http://schemas.microsoft.com/office/drawing/2014/main" id="{97A52DAC-5FF6-FF8C-150B-573EB5709AD8}"/>
              </a:ext>
            </a:extLst>
          </p:cNvPr>
          <p:cNvSpPr>
            <a:spLocks noChangeAspect="1" noChangeArrowheads="1"/>
          </p:cNvSpPr>
          <p:nvPr/>
        </p:nvSpPr>
        <p:spPr bwMode="auto">
          <a:xfrm>
            <a:off x="0" y="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5954" name="AutoShape 2" descr="C:\Users\Administrator\AppData\Roaming\Tencent\Users\565354\QQ\WinTemp\RichOle\JGSE@AAE)DAEKM41`@G4Y.png">
            <a:extLst>
              <a:ext uri="{FF2B5EF4-FFF2-40B4-BE49-F238E27FC236}">
                <a16:creationId xmlns:a16="http://schemas.microsoft.com/office/drawing/2014/main" id="{5BCE56B4-4F78-D8A3-F14B-80FDAA0BDA48}"/>
              </a:ext>
            </a:extLst>
          </p:cNvPr>
          <p:cNvSpPr>
            <a:spLocks noChangeAspect="1" noChangeArrowheads="1"/>
          </p:cNvSpPr>
          <p:nvPr/>
        </p:nvSpPr>
        <p:spPr bwMode="auto">
          <a:xfrm>
            <a:off x="152400" y="15240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pic>
        <p:nvPicPr>
          <p:cNvPr id="125955" name="Picture 3" descr="C:\Users\Administrator\AppData\Roaming\Tencent\Users\565354\QQ\WinTemp\RichOle\~$R9IE0FNY(}6_AXVSL~Q]M.png">
            <a:extLst>
              <a:ext uri="{FF2B5EF4-FFF2-40B4-BE49-F238E27FC236}">
                <a16:creationId xmlns:a16="http://schemas.microsoft.com/office/drawing/2014/main" id="{8DFFDB17-B760-4410-6941-39E17205D6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6575" y="1209675"/>
            <a:ext cx="8267700" cy="496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7" name="内容占位符 2">
            <a:extLst>
              <a:ext uri="{FF2B5EF4-FFF2-40B4-BE49-F238E27FC236}">
                <a16:creationId xmlns:a16="http://schemas.microsoft.com/office/drawing/2014/main" id="{07186CC7-0BF2-F2BA-C9C3-DA99A22E0A70}"/>
              </a:ext>
            </a:extLst>
          </p:cNvPr>
          <p:cNvSpPr>
            <a:spLocks noGrp="1" noChangeArrowheads="1"/>
          </p:cNvSpPr>
          <p:nvPr>
            <p:ph idx="1"/>
          </p:nvPr>
        </p:nvSpPr>
        <p:spPr>
          <a:xfrm>
            <a:off x="304800" y="990600"/>
            <a:ext cx="8458200" cy="5410200"/>
          </a:xfrm>
        </p:spPr>
        <p:txBody>
          <a:bodyPr/>
          <a:lstStyle/>
          <a:p>
            <a:r>
              <a:rPr lang="zh-CN" altLang="en-US" sz="2400" b="1"/>
              <a:t>作为全球</a:t>
            </a:r>
            <a:r>
              <a:rPr lang="en-US" altLang="zh-CN" sz="2400" b="1"/>
              <a:t>PX</a:t>
            </a:r>
            <a:r>
              <a:rPr lang="zh-CN" altLang="en-US" sz="2400" b="1"/>
              <a:t>第一大出口国和第五大生产国，日本的</a:t>
            </a:r>
            <a:r>
              <a:rPr lang="en-US" altLang="zh-CN" sz="2400" b="1"/>
              <a:t>PX</a:t>
            </a:r>
            <a:r>
              <a:rPr lang="zh-CN" altLang="en-US" sz="2400" b="1"/>
              <a:t>项目，都分布在人口集中的千叶、冈山、大阪、川崎、大分、四日、仓敷</a:t>
            </a:r>
            <a:r>
              <a:rPr lang="en-US" altLang="zh-CN" sz="2400" b="1"/>
              <a:t>7</a:t>
            </a:r>
            <a:r>
              <a:rPr lang="zh-CN" altLang="en-US" sz="2400" b="1"/>
              <a:t>个城市附近。全球产量最大的</a:t>
            </a:r>
            <a:r>
              <a:rPr lang="en-US" altLang="zh-CN" sz="2400" b="1"/>
              <a:t>PX</a:t>
            </a:r>
            <a:r>
              <a:rPr lang="zh-CN" altLang="en-US" sz="2400" b="1"/>
              <a:t>企业</a:t>
            </a:r>
            <a:r>
              <a:rPr lang="en-US" altLang="zh-CN" sz="2400" b="1"/>
              <a:t>JX</a:t>
            </a:r>
            <a:r>
              <a:rPr lang="zh-CN" altLang="en-US" sz="2400" b="1"/>
              <a:t>日矿日石能源的总部位于首都东京，下属</a:t>
            </a:r>
            <a:r>
              <a:rPr lang="en-US" altLang="zh-CN" sz="2400" b="1"/>
              <a:t>11</a:t>
            </a:r>
            <a:r>
              <a:rPr lang="zh-CN" altLang="en-US" sz="2400" b="1"/>
              <a:t>座工厂均处在人口稠密地区。离</a:t>
            </a:r>
            <a:r>
              <a:rPr lang="en-US" altLang="zh-CN" sz="2400" b="1"/>
              <a:t>PX</a:t>
            </a:r>
            <a:r>
              <a:rPr lang="zh-CN" altLang="en-US" sz="2400" b="1"/>
              <a:t>工厂最近的居民住宅，间距不过</a:t>
            </a:r>
            <a:r>
              <a:rPr lang="en-US" altLang="zh-CN" sz="2400" b="1"/>
              <a:t>100</a:t>
            </a:r>
            <a:r>
              <a:rPr lang="zh-CN" altLang="en-US" sz="2400" b="1"/>
              <a:t>米。</a:t>
            </a:r>
          </a:p>
          <a:p>
            <a:endParaRPr lang="zh-CN" altLang="en-US" sz="2400" b="1"/>
          </a:p>
          <a:p>
            <a:r>
              <a:rPr lang="zh-CN" altLang="en-US" sz="2400" b="1"/>
              <a:t>美国是全球第二大</a:t>
            </a:r>
            <a:r>
              <a:rPr lang="en-US" altLang="zh-CN" sz="2400" b="1"/>
              <a:t>PX</a:t>
            </a:r>
            <a:r>
              <a:rPr lang="zh-CN" altLang="en-US" sz="2400" b="1"/>
              <a:t>生产国，其中号称“</a:t>
            </a:r>
            <a:r>
              <a:rPr lang="en-US" altLang="zh-CN" sz="2400" b="1"/>
              <a:t>PX</a:t>
            </a:r>
            <a:r>
              <a:rPr lang="zh-CN" altLang="en-US" sz="2400" b="1"/>
              <a:t>发源地”的休斯敦石化工业园，距离最近的城镇（</a:t>
            </a:r>
            <a:r>
              <a:rPr lang="en-US" altLang="zh-CN" sz="2400" b="1"/>
              <a:t>6</a:t>
            </a:r>
            <a:r>
              <a:rPr lang="zh-CN" altLang="en-US" sz="2400" b="1"/>
              <a:t>万居民）仅</a:t>
            </a:r>
            <a:r>
              <a:rPr lang="en-US" altLang="zh-CN" sz="2400" b="1"/>
              <a:t>1.2</a:t>
            </a:r>
            <a:r>
              <a:rPr lang="zh-CN" altLang="en-US" sz="2400" b="1"/>
              <a:t>公里。</a:t>
            </a:r>
          </a:p>
          <a:p>
            <a:endParaRPr lang="zh-CN" altLang="en-US" sz="2400" b="1"/>
          </a:p>
          <a:p>
            <a:r>
              <a:rPr lang="zh-CN" altLang="en-US" sz="2400" b="1"/>
              <a:t>欧洲最大的</a:t>
            </a:r>
            <a:r>
              <a:rPr lang="en-US" altLang="zh-CN" sz="2400" b="1"/>
              <a:t>PX</a:t>
            </a:r>
            <a:r>
              <a:rPr lang="zh-CN" altLang="en-US" sz="2400" b="1"/>
              <a:t>生产国荷兰的</a:t>
            </a:r>
            <a:r>
              <a:rPr lang="en-US" altLang="zh-CN" sz="2400" b="1"/>
              <a:t>PX</a:t>
            </a:r>
            <a:r>
              <a:rPr lang="zh-CN" altLang="en-US" sz="2400" b="1"/>
              <a:t>生产基地集中在鹿特丹化工园。厂区距离最近的居民点仅</a:t>
            </a:r>
            <a:r>
              <a:rPr lang="en-US" altLang="zh-CN" sz="2400" b="1"/>
              <a:t>300</a:t>
            </a:r>
            <a:r>
              <a:rPr lang="zh-CN" altLang="en-US" sz="2400" b="1"/>
              <a:t>米，距离欧洲吞吐量最大的鹿特丹港市中心直线距离不足</a:t>
            </a:r>
            <a:r>
              <a:rPr lang="en-US" altLang="zh-CN" sz="2400" b="1"/>
              <a:t>8</a:t>
            </a:r>
            <a:r>
              <a:rPr lang="zh-CN" altLang="en-US" sz="2400" b="1"/>
              <a:t>公里。</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1" name="内容占位符 2">
            <a:extLst>
              <a:ext uri="{FF2B5EF4-FFF2-40B4-BE49-F238E27FC236}">
                <a16:creationId xmlns:a16="http://schemas.microsoft.com/office/drawing/2014/main" id="{C3B11757-E020-DA66-B4FA-D2691B015F22}"/>
              </a:ext>
            </a:extLst>
          </p:cNvPr>
          <p:cNvSpPr>
            <a:spLocks noGrp="1" noChangeArrowheads="1"/>
          </p:cNvSpPr>
          <p:nvPr>
            <p:ph idx="1"/>
          </p:nvPr>
        </p:nvSpPr>
        <p:spPr>
          <a:xfrm>
            <a:off x="152400" y="1752600"/>
            <a:ext cx="8229600" cy="4983163"/>
          </a:xfrm>
        </p:spPr>
        <p:txBody>
          <a:bodyPr/>
          <a:lstStyle/>
          <a:p>
            <a:pPr eaLnBrk="1" hangingPunct="1"/>
            <a:r>
              <a:rPr lang="zh-CN" altLang="en-US" sz="2400" b="1"/>
              <a:t>毛泽东在</a:t>
            </a:r>
            <a:r>
              <a:rPr lang="en-US" altLang="zh-CN" sz="2400" b="1"/>
              <a:t>1956</a:t>
            </a:r>
            <a:r>
              <a:rPr lang="zh-CN" altLang="en-US" sz="2400" b="1"/>
              <a:t>年党的八届二中全会上的一段讲话就是涉及邻避型群体事件及群众工作的。他说，“早几年，在河南省一个地方要修飞机场，事先不给农民安排好，没有说清道理”。</a:t>
            </a:r>
            <a:endParaRPr lang="en-US" altLang="zh-CN" sz="2400" b="1"/>
          </a:p>
          <a:p>
            <a:pPr eaLnBrk="1" hangingPunct="1"/>
            <a:r>
              <a:rPr lang="zh-CN" altLang="en-US" sz="2400" b="1"/>
              <a:t>“那个地方的群众布置了三道防线：第一道是小孩子，第二道是妇女，第三道是男的青壮年。到那里去测量的人都被赶走了，结果农民还是胜利了。”</a:t>
            </a:r>
            <a:endParaRPr lang="en-US" altLang="zh-CN" sz="2400" b="1"/>
          </a:p>
          <a:p>
            <a:pPr eaLnBrk="1" hangingPunct="1"/>
            <a:r>
              <a:rPr lang="zh-CN" altLang="en-US" sz="2400" b="1"/>
              <a:t>“后来，</a:t>
            </a:r>
            <a:r>
              <a:rPr lang="zh-CN" altLang="en-US" sz="2400" b="1">
                <a:solidFill>
                  <a:srgbClr val="FF0000"/>
                </a:solidFill>
              </a:rPr>
              <a:t>向农民好好说清楚，给他们作了安排</a:t>
            </a:r>
            <a:r>
              <a:rPr lang="zh-CN" altLang="en-US" sz="2400" b="1"/>
              <a:t>，他们的家还是搬了，飞机场还是修了。”</a:t>
            </a:r>
            <a:endParaRPr lang="en-US" altLang="zh-CN" sz="2400" b="1"/>
          </a:p>
          <a:p>
            <a:pPr eaLnBrk="1" hangingPunct="1"/>
            <a:r>
              <a:rPr lang="zh-CN" altLang="en-US" sz="2400" b="1"/>
              <a:t>类似的事情“如果不搞好，脱离群众，不是艰苦奋斗，那末，工人、农民、学生就有理由不赞成他们。我们一定要警惕，不要滋长官僚主义作风”。</a:t>
            </a:r>
          </a:p>
        </p:txBody>
      </p:sp>
      <p:sp>
        <p:nvSpPr>
          <p:cNvPr id="128002" name="标题 1">
            <a:extLst>
              <a:ext uri="{FF2B5EF4-FFF2-40B4-BE49-F238E27FC236}">
                <a16:creationId xmlns:a16="http://schemas.microsoft.com/office/drawing/2014/main" id="{E137D3AE-CA41-FE9A-AA88-39AA8ED71D7D}"/>
              </a:ext>
            </a:extLst>
          </p:cNvPr>
          <p:cNvSpPr>
            <a:spLocks noGrp="1" noChangeArrowheads="1"/>
          </p:cNvSpPr>
          <p:nvPr>
            <p:ph type="title"/>
          </p:nvPr>
        </p:nvSpPr>
        <p:spPr>
          <a:xfrm>
            <a:off x="152400" y="828675"/>
            <a:ext cx="7981950" cy="750888"/>
          </a:xfrm>
        </p:spPr>
        <p:txBody>
          <a:bodyPr/>
          <a:lstStyle/>
          <a:p>
            <a:pPr algn="l" eaLnBrk="1" hangingPunct="1"/>
            <a:r>
              <a:rPr lang="zh-CN" altLang="en-US" sz="2800" b="1">
                <a:latin typeface="微软雅黑" panose="020B0503020204020204" pitchFamily="34" charset="-122"/>
                <a:ea typeface="微软雅黑" panose="020B0503020204020204" pitchFamily="34" charset="-122"/>
              </a:rPr>
              <a:t>案例：农民抵制修机场</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9" name="Rectangle 3">
            <a:extLst>
              <a:ext uri="{FF2B5EF4-FFF2-40B4-BE49-F238E27FC236}">
                <a16:creationId xmlns:a16="http://schemas.microsoft.com/office/drawing/2014/main" id="{DD4D7BEA-E46D-9C5F-AD78-E3DF360CDD07}"/>
              </a:ext>
            </a:extLst>
          </p:cNvPr>
          <p:cNvSpPr>
            <a:spLocks noGrp="1" noChangeArrowheads="1"/>
          </p:cNvSpPr>
          <p:nvPr>
            <p:ph idx="1"/>
          </p:nvPr>
        </p:nvSpPr>
        <p:spPr>
          <a:xfrm>
            <a:off x="304800" y="841375"/>
            <a:ext cx="8650288" cy="5483225"/>
          </a:xfrm>
        </p:spPr>
        <p:txBody>
          <a:bodyPr/>
          <a:lstStyle/>
          <a:p>
            <a:pPr marL="0" indent="0" eaLnBrk="1" hangingPunct="1">
              <a:lnSpc>
                <a:spcPct val="150000"/>
              </a:lnSpc>
              <a:buFont typeface="Wingdings" panose="05000000000000000000" pitchFamily="2" charset="2"/>
              <a:buNone/>
              <a:defRPr/>
            </a:pPr>
            <a:r>
              <a:rPr lang="zh-CN" altLang="en-US" sz="2800" b="1" dirty="0">
                <a:solidFill>
                  <a:srgbClr val="FF0000"/>
                </a:solidFill>
              </a:rPr>
              <a:t>（</a:t>
            </a:r>
            <a:r>
              <a:rPr lang="en-US" altLang="zh-CN" sz="2800" b="1" dirty="0">
                <a:solidFill>
                  <a:srgbClr val="FF0000"/>
                </a:solidFill>
              </a:rPr>
              <a:t>2</a:t>
            </a:r>
            <a:r>
              <a:rPr lang="zh-CN" altLang="en-US" sz="2800" b="1" dirty="0">
                <a:solidFill>
                  <a:srgbClr val="FF0000"/>
                </a:solidFill>
              </a:rPr>
              <a:t>）预防为主的原则 </a:t>
            </a:r>
          </a:p>
          <a:p>
            <a:pPr eaLnBrk="1" hangingPunct="1">
              <a:lnSpc>
                <a:spcPct val="150000"/>
              </a:lnSpc>
              <a:buSzTx/>
              <a:defRPr/>
            </a:pPr>
            <a:r>
              <a:rPr lang="zh-CN" altLang="en-US" sz="2800" b="1" dirty="0"/>
              <a:t>要做到充分预见工程可能产生的负面影响。比如设计师为酒店设计旋转门本来可以起到隔离酒店内外温差的环保效果，但是却给残疾人进出酒店带来了障碍。 </a:t>
            </a:r>
            <a:endParaRPr lang="en-US" altLang="zh-CN" sz="2800" b="1" dirty="0"/>
          </a:p>
          <a:p>
            <a:pPr eaLnBrk="1" hangingPunct="1">
              <a:lnSpc>
                <a:spcPct val="150000"/>
              </a:lnSpc>
              <a:buSzTx/>
              <a:defRPr/>
            </a:pPr>
            <a:r>
              <a:rPr lang="zh-CN" altLang="en-US" sz="2800" b="1" dirty="0"/>
              <a:t>加强安全教育，提升安全意识。</a:t>
            </a:r>
          </a:p>
          <a:p>
            <a:pPr eaLnBrk="1" hangingPunct="1">
              <a:lnSpc>
                <a:spcPct val="150000"/>
              </a:lnSpc>
              <a:buSzTx/>
              <a:defRPr/>
            </a:pPr>
            <a:r>
              <a:rPr lang="zh-CN" altLang="en-US" sz="2800" b="1" dirty="0"/>
              <a:t>加强日常安全隐患排查，完善预警机制。</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39939">
                                            <p:txEl>
                                              <p:pRg st="1" end="1"/>
                                            </p:txEl>
                                          </p:spTgt>
                                        </p:tgtEl>
                                        <p:attrNameLst>
                                          <p:attrName>style.visibility</p:attrName>
                                        </p:attrNameLst>
                                      </p:cBhvr>
                                      <p:to>
                                        <p:strVal val="visible"/>
                                      </p:to>
                                    </p:set>
                                    <p:animEffect transition="in" filter="blinds(horizontal)">
                                      <p:cBhvr>
                                        <p:cTn id="7" dur="500"/>
                                        <p:tgtEl>
                                          <p:spTgt spid="39939">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39939">
                                            <p:txEl>
                                              <p:pRg st="3" end="3"/>
                                            </p:txEl>
                                          </p:spTgt>
                                        </p:tgtEl>
                                        <p:attrNameLst>
                                          <p:attrName>style.visibility</p:attrName>
                                        </p:attrNameLst>
                                      </p:cBhvr>
                                      <p:to>
                                        <p:strVal val="visible"/>
                                      </p:to>
                                    </p:set>
                                    <p:animEffect transition="in" filter="blinds(horizontal)">
                                      <p:cBhvr>
                                        <p:cTn id="12" dur="500"/>
                                        <p:tgtEl>
                                          <p:spTgt spid="39939">
                                            <p:txEl>
                                              <p:pRg st="3" end="3"/>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39939">
                                            <p:txEl>
                                              <p:pRg st="2" end="2"/>
                                            </p:txEl>
                                          </p:spTgt>
                                        </p:tgtEl>
                                        <p:attrNameLst>
                                          <p:attrName>style.visibility</p:attrName>
                                        </p:attrNameLst>
                                      </p:cBhvr>
                                      <p:to>
                                        <p:strVal val="visible"/>
                                      </p:to>
                                    </p:set>
                                    <p:animEffect transition="in" filter="blinds(horizontal)">
                                      <p:cBhvr>
                                        <p:cTn id="17" dur="500"/>
                                        <p:tgtEl>
                                          <p:spTgt spid="3993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7" name="Rectangle 3">
            <a:extLst>
              <a:ext uri="{FF2B5EF4-FFF2-40B4-BE49-F238E27FC236}">
                <a16:creationId xmlns:a16="http://schemas.microsoft.com/office/drawing/2014/main" id="{AA1A4D92-DE39-184D-8031-BAD8C0ECFA95}"/>
              </a:ext>
            </a:extLst>
          </p:cNvPr>
          <p:cNvSpPr>
            <a:spLocks noGrp="1" noChangeArrowheads="1"/>
          </p:cNvSpPr>
          <p:nvPr>
            <p:ph idx="1"/>
          </p:nvPr>
        </p:nvSpPr>
        <p:spPr>
          <a:xfrm>
            <a:off x="533400" y="982663"/>
            <a:ext cx="8421688" cy="5432425"/>
          </a:xfrm>
        </p:spPr>
        <p:txBody>
          <a:bodyPr/>
          <a:lstStyle/>
          <a:p>
            <a:pPr marL="0" indent="0" eaLnBrk="1" hangingPunct="1">
              <a:lnSpc>
                <a:spcPct val="110000"/>
              </a:lnSpc>
              <a:buSzTx/>
              <a:buFont typeface="Wingdings" panose="05000000000000000000" pitchFamily="2" charset="2"/>
              <a:buNone/>
              <a:defRPr/>
            </a:pPr>
            <a:r>
              <a:rPr lang="zh-CN" altLang="en-US" sz="2600" b="1" dirty="0">
                <a:solidFill>
                  <a:srgbClr val="FF0000"/>
                </a:solidFill>
              </a:rPr>
              <a:t>（</a:t>
            </a:r>
            <a:r>
              <a:rPr lang="en-US" altLang="zh-CN" sz="2600" b="1" dirty="0">
                <a:solidFill>
                  <a:srgbClr val="FF0000"/>
                </a:solidFill>
              </a:rPr>
              <a:t>3</a:t>
            </a:r>
            <a:r>
              <a:rPr lang="zh-CN" altLang="en-US" sz="2600" b="1" dirty="0">
                <a:solidFill>
                  <a:srgbClr val="FF0000"/>
                </a:solidFill>
              </a:rPr>
              <a:t>）整体主义的原则 </a:t>
            </a:r>
          </a:p>
          <a:p>
            <a:pPr eaLnBrk="1" hangingPunct="1">
              <a:lnSpc>
                <a:spcPct val="110000"/>
              </a:lnSpc>
              <a:buSzTx/>
              <a:defRPr/>
            </a:pPr>
            <a:r>
              <a:rPr lang="zh-CN" altLang="en-US" sz="2600" b="1" dirty="0"/>
              <a:t>任何工程活动都是在一定的社会环境和生态环境中进行的，工程活动的进行一方面要受到社会环境和生态的制约，另一方面也会对社会环境和生态环境造成影响。所以，在工程风险的伦理评估中要有</a:t>
            </a:r>
            <a:r>
              <a:rPr lang="zh-CN" altLang="en-US" sz="2600" b="1" dirty="0">
                <a:solidFill>
                  <a:srgbClr val="FF0000"/>
                </a:solidFill>
              </a:rPr>
              <a:t>大局观念</a:t>
            </a:r>
            <a:r>
              <a:rPr lang="zh-CN" altLang="en-US" sz="2600" b="1" dirty="0"/>
              <a:t>，要从</a:t>
            </a:r>
            <a:r>
              <a:rPr lang="zh-CN" altLang="en-US" sz="2600" b="1" dirty="0">
                <a:solidFill>
                  <a:srgbClr val="FF0000"/>
                </a:solidFill>
              </a:rPr>
              <a:t>社会整体和生态整体</a:t>
            </a:r>
            <a:r>
              <a:rPr lang="zh-CN" altLang="en-US" sz="2600" b="1" dirty="0"/>
              <a:t>的视角来思考某一具体的工程实践活动所带来的影响。</a:t>
            </a:r>
            <a:endParaRPr lang="en-US" altLang="zh-CN" sz="2600" b="1" dirty="0"/>
          </a:p>
          <a:p>
            <a:pPr eaLnBrk="1" hangingPunct="1">
              <a:lnSpc>
                <a:spcPct val="110000"/>
              </a:lnSpc>
              <a:buSzTx/>
              <a:defRPr/>
            </a:pPr>
            <a:r>
              <a:rPr lang="zh-CN" altLang="en-US" sz="2600" b="1" dirty="0"/>
              <a:t>“天下兴亡，匹夫有责”“先天下之忧而忧，后天下之乐而乐”“苟利国家生死以，岂因祸福避趋之”。</a:t>
            </a:r>
            <a:endParaRPr lang="en-US" altLang="zh-CN" sz="2600" b="1" dirty="0"/>
          </a:p>
          <a:p>
            <a:pPr eaLnBrk="1" hangingPunct="1">
              <a:lnSpc>
                <a:spcPct val="110000"/>
              </a:lnSpc>
              <a:buSzTx/>
              <a:defRPr/>
            </a:pPr>
            <a:r>
              <a:rPr lang="zh-CN" altLang="en-US" sz="2600" b="1" dirty="0"/>
              <a:t>不是“一叶障目，不见泰山”。</a:t>
            </a:r>
          </a:p>
          <a:p>
            <a:pPr eaLnBrk="1" hangingPunct="1">
              <a:lnSpc>
                <a:spcPct val="110000"/>
              </a:lnSpc>
              <a:buSzTx/>
              <a:defRPr/>
            </a:pPr>
            <a:r>
              <a:rPr lang="zh-CN" altLang="en-US" sz="2600" b="1" dirty="0"/>
              <a:t>人与自然“天人合一”，万物都有普遍联系。</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41987">
                                            <p:txEl>
                                              <p:pRg st="1" end="1"/>
                                            </p:txEl>
                                          </p:spTgt>
                                        </p:tgtEl>
                                        <p:attrNameLst>
                                          <p:attrName>style.visibility</p:attrName>
                                        </p:attrNameLst>
                                      </p:cBhvr>
                                      <p:to>
                                        <p:strVal val="visible"/>
                                      </p:to>
                                    </p:set>
                                    <p:animEffect transition="in" filter="blinds(horizontal)">
                                      <p:cBhvr>
                                        <p:cTn id="7" dur="500"/>
                                        <p:tgtEl>
                                          <p:spTgt spid="41987">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41987">
                                            <p:txEl>
                                              <p:pRg st="4" end="4"/>
                                            </p:txEl>
                                          </p:spTgt>
                                        </p:tgtEl>
                                        <p:attrNameLst>
                                          <p:attrName>style.visibility</p:attrName>
                                        </p:attrNameLst>
                                      </p:cBhvr>
                                      <p:to>
                                        <p:strVal val="visible"/>
                                      </p:to>
                                    </p:set>
                                    <p:animEffect transition="in" filter="blinds(horizontal)">
                                      <p:cBhvr>
                                        <p:cTn id="12" dur="500"/>
                                        <p:tgtEl>
                                          <p:spTgt spid="41987">
                                            <p:txEl>
                                              <p:pRg st="4" end="4"/>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41987">
                                            <p:txEl>
                                              <p:pRg st="2" end="2"/>
                                            </p:txEl>
                                          </p:spTgt>
                                        </p:tgtEl>
                                        <p:attrNameLst>
                                          <p:attrName>style.visibility</p:attrName>
                                        </p:attrNameLst>
                                      </p:cBhvr>
                                      <p:to>
                                        <p:strVal val="visible"/>
                                      </p:to>
                                    </p:set>
                                    <p:animEffect transition="in" filter="blinds(horizontal)">
                                      <p:cBhvr>
                                        <p:cTn id="17" dur="500"/>
                                        <p:tgtEl>
                                          <p:spTgt spid="41987">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41987">
                                            <p:txEl>
                                              <p:pRg st="3" end="3"/>
                                            </p:txEl>
                                          </p:spTgt>
                                        </p:tgtEl>
                                        <p:attrNameLst>
                                          <p:attrName>style.visibility</p:attrName>
                                        </p:attrNameLst>
                                      </p:cBhvr>
                                      <p:to>
                                        <p:strVal val="visible"/>
                                      </p:to>
                                    </p:set>
                                    <p:animEffect transition="in" filter="blinds(horizontal)">
                                      <p:cBhvr>
                                        <p:cTn id="22" dur="500"/>
                                        <p:tgtEl>
                                          <p:spTgt spid="4198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633" name="Picture 1" descr="C:\Users\lxn\AppData\Roaming\Tencent\Users\565354\QQ\WinTemp\RichOle\Q0SHODKZWED]INF644`FOOM.png">
            <a:extLst>
              <a:ext uri="{FF2B5EF4-FFF2-40B4-BE49-F238E27FC236}">
                <a16:creationId xmlns:a16="http://schemas.microsoft.com/office/drawing/2014/main" id="{8C627CAE-D714-61DD-11D9-5DCC585399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62000"/>
            <a:ext cx="8948738"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1" name="Rectangle 3">
            <a:extLst>
              <a:ext uri="{FF2B5EF4-FFF2-40B4-BE49-F238E27FC236}">
                <a16:creationId xmlns:a16="http://schemas.microsoft.com/office/drawing/2014/main" id="{B0CAC343-C4FE-F055-8F3F-24E9FB96F4AA}"/>
              </a:ext>
            </a:extLst>
          </p:cNvPr>
          <p:cNvSpPr>
            <a:spLocks noGrp="1" noChangeArrowheads="1"/>
          </p:cNvSpPr>
          <p:nvPr>
            <p:ph idx="1"/>
          </p:nvPr>
        </p:nvSpPr>
        <p:spPr>
          <a:xfrm>
            <a:off x="457200" y="946150"/>
            <a:ext cx="7772400" cy="5226050"/>
          </a:xfrm>
        </p:spPr>
        <p:txBody>
          <a:bodyPr/>
          <a:lstStyle/>
          <a:p>
            <a:pPr marL="0" indent="0" eaLnBrk="1" hangingPunct="1">
              <a:lnSpc>
                <a:spcPct val="150000"/>
              </a:lnSpc>
              <a:buFont typeface="Wingdings" panose="05000000000000000000" pitchFamily="2" charset="2"/>
              <a:buNone/>
            </a:pPr>
            <a:r>
              <a:rPr lang="zh-CN" altLang="en-US" sz="2800" b="1">
                <a:solidFill>
                  <a:srgbClr val="FF0000"/>
                </a:solidFill>
              </a:rPr>
              <a:t>（</a:t>
            </a:r>
            <a:r>
              <a:rPr lang="en-US" altLang="zh-CN" sz="2800" b="1">
                <a:solidFill>
                  <a:srgbClr val="FF0000"/>
                </a:solidFill>
              </a:rPr>
              <a:t>4</a:t>
            </a:r>
            <a:r>
              <a:rPr lang="zh-CN" altLang="en-US" sz="2800" b="1">
                <a:solidFill>
                  <a:srgbClr val="FF0000"/>
                </a:solidFill>
              </a:rPr>
              <a:t>）制度约束的原则 </a:t>
            </a:r>
          </a:p>
          <a:p>
            <a:pPr marL="0" indent="0" eaLnBrk="1" hangingPunct="1">
              <a:lnSpc>
                <a:spcPct val="150000"/>
              </a:lnSpc>
              <a:buFont typeface="Wingdings" panose="05000000000000000000" pitchFamily="2" charset="2"/>
              <a:buNone/>
            </a:pPr>
            <a:r>
              <a:rPr lang="zh-CN" altLang="en-US" sz="2800" b="1"/>
              <a:t>首先，建立健全安全管理的法规体系。 </a:t>
            </a:r>
          </a:p>
          <a:p>
            <a:pPr marL="0" indent="0" eaLnBrk="1" hangingPunct="1">
              <a:lnSpc>
                <a:spcPct val="150000"/>
              </a:lnSpc>
              <a:buFont typeface="Wingdings" panose="05000000000000000000" pitchFamily="2" charset="2"/>
              <a:buNone/>
            </a:pPr>
            <a:r>
              <a:rPr lang="zh-CN" altLang="en-US" sz="2800" b="1"/>
              <a:t>其次，建立并落实安全生产问责机制。 </a:t>
            </a:r>
          </a:p>
          <a:p>
            <a:pPr marL="0" indent="0" eaLnBrk="1" hangingPunct="1">
              <a:lnSpc>
                <a:spcPct val="150000"/>
              </a:lnSpc>
              <a:buFont typeface="Wingdings" panose="05000000000000000000" pitchFamily="2" charset="2"/>
              <a:buNone/>
            </a:pPr>
            <a:r>
              <a:rPr lang="zh-CN" altLang="en-US" sz="2800" b="1"/>
              <a:t>最后，还要建立媒体监督制度。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43011">
                                            <p:txEl>
                                              <p:pRg st="1" end="1"/>
                                            </p:txEl>
                                          </p:spTgt>
                                        </p:tgtEl>
                                        <p:attrNameLst>
                                          <p:attrName>style.visibility</p:attrName>
                                        </p:attrNameLst>
                                      </p:cBhvr>
                                      <p:to>
                                        <p:strVal val="visible"/>
                                      </p:to>
                                    </p:set>
                                    <p:animEffect transition="in" filter="blinds(horizontal)">
                                      <p:cBhvr>
                                        <p:cTn id="7" dur="500"/>
                                        <p:tgtEl>
                                          <p:spTgt spid="43011">
                                            <p:txEl>
                                              <p:pRg st="1" end="1"/>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43011">
                                            <p:txEl>
                                              <p:pRg st="2" end="2"/>
                                            </p:txEl>
                                          </p:spTgt>
                                        </p:tgtEl>
                                        <p:attrNameLst>
                                          <p:attrName>style.visibility</p:attrName>
                                        </p:attrNameLst>
                                      </p:cBhvr>
                                      <p:to>
                                        <p:strVal val="visible"/>
                                      </p:to>
                                    </p:set>
                                    <p:animEffect transition="in" filter="blinds(horizontal)">
                                      <p:cBhvr>
                                        <p:cTn id="10" dur="500"/>
                                        <p:tgtEl>
                                          <p:spTgt spid="43011">
                                            <p:txEl>
                                              <p:pRg st="2" end="2"/>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43011">
                                            <p:txEl>
                                              <p:pRg st="3" end="3"/>
                                            </p:txEl>
                                          </p:spTgt>
                                        </p:tgtEl>
                                        <p:attrNameLst>
                                          <p:attrName>style.visibility</p:attrName>
                                        </p:attrNameLst>
                                      </p:cBhvr>
                                      <p:to>
                                        <p:strVal val="visible"/>
                                      </p:to>
                                    </p:set>
                                    <p:animEffect transition="in" filter="blinds(horizontal)">
                                      <p:cBhvr>
                                        <p:cTn id="13" dur="500"/>
                                        <p:tgtEl>
                                          <p:spTgt spid="4301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1" name="文本框 4">
            <a:extLst>
              <a:ext uri="{FF2B5EF4-FFF2-40B4-BE49-F238E27FC236}">
                <a16:creationId xmlns:a16="http://schemas.microsoft.com/office/drawing/2014/main" id="{AAD10DF9-AE7A-C332-DA34-2F158BED0AB9}"/>
              </a:ext>
            </a:extLst>
          </p:cNvPr>
          <p:cNvSpPr txBox="1">
            <a:spLocks noChangeArrowheads="1"/>
          </p:cNvSpPr>
          <p:nvPr>
            <p:custDataLst>
              <p:tags r:id="rId2"/>
            </p:custDataLst>
          </p:nvPr>
        </p:nvSpPr>
        <p:spPr bwMode="auto">
          <a:xfrm>
            <a:off x="914400" y="635000"/>
            <a:ext cx="7315200" cy="214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r>
              <a:rPr lang="zh-CN" altLang="en-US" sz="2600" b="1">
                <a:sym typeface="宋体" panose="02010600030101010101" pitchFamily="2" charset="-122"/>
              </a:rPr>
              <a:t>工程风险的伦理评估原则包括</a:t>
            </a:r>
            <a:endParaRPr lang="zh-CN" altLang="en-US" sz="2600">
              <a:solidFill>
                <a:srgbClr val="000000"/>
              </a:solidFill>
              <a:latin typeface="微软雅黑" panose="020B0503020204020204" pitchFamily="34" charset="-122"/>
              <a:ea typeface="微软雅黑" panose="020B0503020204020204" pitchFamily="34" charset="-122"/>
            </a:endParaRPr>
          </a:p>
        </p:txBody>
      </p:sp>
      <p:sp>
        <p:nvSpPr>
          <p:cNvPr id="133122" name="文本框 5">
            <a:extLst>
              <a:ext uri="{FF2B5EF4-FFF2-40B4-BE49-F238E27FC236}">
                <a16:creationId xmlns:a16="http://schemas.microsoft.com/office/drawing/2014/main" id="{40E52A14-0767-FE31-1EAF-B6C93185474D}"/>
              </a:ext>
            </a:extLst>
          </p:cNvPr>
          <p:cNvSpPr txBox="1">
            <a:spLocks noChangeArrowheads="1"/>
          </p:cNvSpPr>
          <p:nvPr>
            <p:custDataLst>
              <p:tags r:id="rId3"/>
            </p:custDataLst>
          </p:nvPr>
        </p:nvSpPr>
        <p:spPr bwMode="auto">
          <a:xfrm>
            <a:off x="1828800" y="2400300"/>
            <a:ext cx="6400800" cy="642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r>
              <a:rPr lang="zh-CN" altLang="en-US" sz="2600">
                <a:solidFill>
                  <a:srgbClr val="000000"/>
                </a:solidFill>
                <a:latin typeface="微软雅黑" panose="020B0503020204020204" pitchFamily="34" charset="-122"/>
                <a:ea typeface="微软雅黑" panose="020B0503020204020204" pitchFamily="34" charset="-122"/>
              </a:rPr>
              <a:t>以人为本</a:t>
            </a:r>
          </a:p>
        </p:txBody>
      </p:sp>
      <p:sp>
        <p:nvSpPr>
          <p:cNvPr id="133123" name="文本框 6">
            <a:extLst>
              <a:ext uri="{FF2B5EF4-FFF2-40B4-BE49-F238E27FC236}">
                <a16:creationId xmlns:a16="http://schemas.microsoft.com/office/drawing/2014/main" id="{1F35883F-4781-EF88-9903-A384C75DCC14}"/>
              </a:ext>
            </a:extLst>
          </p:cNvPr>
          <p:cNvSpPr txBox="1">
            <a:spLocks noChangeArrowheads="1"/>
          </p:cNvSpPr>
          <p:nvPr>
            <p:custDataLst>
              <p:tags r:id="rId4"/>
            </p:custDataLst>
          </p:nvPr>
        </p:nvSpPr>
        <p:spPr bwMode="auto">
          <a:xfrm>
            <a:off x="1828800" y="3265488"/>
            <a:ext cx="6400800" cy="64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r>
              <a:rPr lang="zh-CN" altLang="en-US" sz="2600">
                <a:solidFill>
                  <a:srgbClr val="000000"/>
                </a:solidFill>
                <a:latin typeface="微软雅黑" panose="020B0503020204020204" pitchFamily="34" charset="-122"/>
                <a:ea typeface="微软雅黑" panose="020B0503020204020204" pitchFamily="34" charset="-122"/>
              </a:rPr>
              <a:t>预防为主</a:t>
            </a:r>
          </a:p>
        </p:txBody>
      </p:sp>
      <p:sp>
        <p:nvSpPr>
          <p:cNvPr id="133124" name="文本框 7">
            <a:extLst>
              <a:ext uri="{FF2B5EF4-FFF2-40B4-BE49-F238E27FC236}">
                <a16:creationId xmlns:a16="http://schemas.microsoft.com/office/drawing/2014/main" id="{D39A20A4-D9B9-EEB6-5646-D61C333B8D82}"/>
              </a:ext>
            </a:extLst>
          </p:cNvPr>
          <p:cNvSpPr txBox="1">
            <a:spLocks noChangeArrowheads="1"/>
          </p:cNvSpPr>
          <p:nvPr>
            <p:custDataLst>
              <p:tags r:id="rId5"/>
            </p:custDataLst>
          </p:nvPr>
        </p:nvSpPr>
        <p:spPr bwMode="auto">
          <a:xfrm>
            <a:off x="1828800" y="4122738"/>
            <a:ext cx="6400800" cy="64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r>
              <a:rPr lang="zh-CN" altLang="en-US" sz="2600">
                <a:solidFill>
                  <a:srgbClr val="000000"/>
                </a:solidFill>
                <a:latin typeface="微软雅黑" panose="020B0503020204020204" pitchFamily="34" charset="-122"/>
                <a:ea typeface="微软雅黑" panose="020B0503020204020204" pitchFamily="34" charset="-122"/>
              </a:rPr>
              <a:t>制度约束</a:t>
            </a:r>
          </a:p>
        </p:txBody>
      </p:sp>
      <p:sp>
        <p:nvSpPr>
          <p:cNvPr id="133125" name="文本框 8">
            <a:extLst>
              <a:ext uri="{FF2B5EF4-FFF2-40B4-BE49-F238E27FC236}">
                <a16:creationId xmlns:a16="http://schemas.microsoft.com/office/drawing/2014/main" id="{91AFF9D2-116E-3ABE-F997-3B37889CC9F6}"/>
              </a:ext>
            </a:extLst>
          </p:cNvPr>
          <p:cNvSpPr txBox="1">
            <a:spLocks noChangeArrowheads="1"/>
          </p:cNvSpPr>
          <p:nvPr>
            <p:custDataLst>
              <p:tags r:id="rId6"/>
            </p:custDataLst>
          </p:nvPr>
        </p:nvSpPr>
        <p:spPr bwMode="auto">
          <a:xfrm>
            <a:off x="1828800" y="4979988"/>
            <a:ext cx="6400800" cy="64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r>
              <a:rPr lang="zh-CN" altLang="en-US" sz="2600">
                <a:solidFill>
                  <a:srgbClr val="000000"/>
                </a:solidFill>
                <a:latin typeface="微软雅黑" panose="020B0503020204020204" pitchFamily="34" charset="-122"/>
                <a:ea typeface="微软雅黑" panose="020B0503020204020204" pitchFamily="34" charset="-122"/>
              </a:rPr>
              <a:t>整体主义</a:t>
            </a:r>
          </a:p>
        </p:txBody>
      </p:sp>
      <p:sp>
        <p:nvSpPr>
          <p:cNvPr id="10" name="矩形 9">
            <a:extLst>
              <a:ext uri="{FF2B5EF4-FFF2-40B4-BE49-F238E27FC236}">
                <a16:creationId xmlns:a16="http://schemas.microsoft.com/office/drawing/2014/main" id="{B3CA0D0C-FD52-F83B-0D46-BAA613269B20}"/>
              </a:ext>
            </a:extLst>
          </p:cNvPr>
          <p:cNvSpPr>
            <a:spLocks noChangeAspect="1"/>
          </p:cNvSpPr>
          <p:nvPr>
            <p:custDataLst>
              <p:tags r:id="rId7"/>
            </p:custDataLst>
          </p:nvPr>
        </p:nvSpPr>
        <p:spPr>
          <a:xfrm>
            <a:off x="1114425" y="2471738"/>
            <a:ext cx="514350" cy="514350"/>
          </a:xfrm>
          <a:prstGeom prst="rect">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nchorCtr="1"/>
          <a:lstStyle/>
          <a:p>
            <a:pPr algn="ctr">
              <a:defRPr/>
            </a:pPr>
            <a:r>
              <a:rPr lang="zh-CN" altLang="en-US" sz="1600" noProof="1">
                <a:solidFill>
                  <a:srgbClr val="FFFFFF"/>
                </a:solidFill>
                <a:latin typeface="微软雅黑" panose="020B0503020204020204" pitchFamily="34" charset="-122"/>
                <a:ea typeface="微软雅黑" panose="020B0503020204020204" pitchFamily="34" charset="-122"/>
              </a:rPr>
              <a:t>A</a:t>
            </a:r>
          </a:p>
        </p:txBody>
      </p:sp>
      <p:sp>
        <p:nvSpPr>
          <p:cNvPr id="11" name="矩形 10">
            <a:extLst>
              <a:ext uri="{FF2B5EF4-FFF2-40B4-BE49-F238E27FC236}">
                <a16:creationId xmlns:a16="http://schemas.microsoft.com/office/drawing/2014/main" id="{40618FA8-2A15-A29F-2BCC-5D9DAE409674}"/>
              </a:ext>
            </a:extLst>
          </p:cNvPr>
          <p:cNvSpPr>
            <a:spLocks noChangeAspect="1"/>
          </p:cNvSpPr>
          <p:nvPr>
            <p:custDataLst>
              <p:tags r:id="rId8"/>
            </p:custDataLst>
          </p:nvPr>
        </p:nvSpPr>
        <p:spPr>
          <a:xfrm>
            <a:off x="1114425" y="3328988"/>
            <a:ext cx="514350" cy="514350"/>
          </a:xfrm>
          <a:prstGeom prst="rect">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nchorCtr="1"/>
          <a:lstStyle/>
          <a:p>
            <a:pPr algn="ctr">
              <a:defRPr/>
            </a:pPr>
            <a:r>
              <a:rPr lang="zh-CN" altLang="en-US" sz="1600" noProof="1">
                <a:solidFill>
                  <a:srgbClr val="FFFFFF"/>
                </a:solidFill>
                <a:latin typeface="微软雅黑" panose="020B0503020204020204" pitchFamily="34" charset="-122"/>
                <a:ea typeface="微软雅黑" panose="020B0503020204020204" pitchFamily="34" charset="-122"/>
              </a:rPr>
              <a:t>B</a:t>
            </a:r>
          </a:p>
        </p:txBody>
      </p:sp>
      <p:sp>
        <p:nvSpPr>
          <p:cNvPr id="12" name="矩形 11">
            <a:extLst>
              <a:ext uri="{FF2B5EF4-FFF2-40B4-BE49-F238E27FC236}">
                <a16:creationId xmlns:a16="http://schemas.microsoft.com/office/drawing/2014/main" id="{62FF0354-0249-8549-B77E-A1C4CA232C21}"/>
              </a:ext>
            </a:extLst>
          </p:cNvPr>
          <p:cNvSpPr>
            <a:spLocks noChangeAspect="1"/>
          </p:cNvSpPr>
          <p:nvPr>
            <p:custDataLst>
              <p:tags r:id="rId9"/>
            </p:custDataLst>
          </p:nvPr>
        </p:nvSpPr>
        <p:spPr>
          <a:xfrm>
            <a:off x="1114425" y="4186238"/>
            <a:ext cx="514350" cy="514350"/>
          </a:xfrm>
          <a:prstGeom prst="rect">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nchorCtr="1"/>
          <a:lstStyle/>
          <a:p>
            <a:pPr algn="ctr">
              <a:defRPr/>
            </a:pPr>
            <a:r>
              <a:rPr lang="zh-CN" altLang="en-US" sz="1600" noProof="1">
                <a:solidFill>
                  <a:srgbClr val="FFFFFF"/>
                </a:solidFill>
                <a:latin typeface="微软雅黑" panose="020B0503020204020204" pitchFamily="34" charset="-122"/>
                <a:ea typeface="微软雅黑" panose="020B0503020204020204" pitchFamily="34" charset="-122"/>
              </a:rPr>
              <a:t>C</a:t>
            </a:r>
          </a:p>
        </p:txBody>
      </p:sp>
      <p:sp>
        <p:nvSpPr>
          <p:cNvPr id="13" name="矩形 12">
            <a:extLst>
              <a:ext uri="{FF2B5EF4-FFF2-40B4-BE49-F238E27FC236}">
                <a16:creationId xmlns:a16="http://schemas.microsoft.com/office/drawing/2014/main" id="{889F8EDC-EDCE-3042-228F-A62475A558AE}"/>
              </a:ext>
            </a:extLst>
          </p:cNvPr>
          <p:cNvSpPr>
            <a:spLocks noChangeAspect="1"/>
          </p:cNvSpPr>
          <p:nvPr>
            <p:custDataLst>
              <p:tags r:id="rId10"/>
            </p:custDataLst>
          </p:nvPr>
        </p:nvSpPr>
        <p:spPr>
          <a:xfrm>
            <a:off x="1114425" y="5043488"/>
            <a:ext cx="514350" cy="514350"/>
          </a:xfrm>
          <a:prstGeom prst="rect">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nchorCtr="1"/>
          <a:lstStyle/>
          <a:p>
            <a:pPr algn="ctr">
              <a:defRPr/>
            </a:pPr>
            <a:r>
              <a:rPr lang="zh-CN" altLang="en-US" sz="1600" noProof="1">
                <a:solidFill>
                  <a:srgbClr val="FFFFFF"/>
                </a:solidFill>
                <a:latin typeface="微软雅黑" panose="020B0503020204020204" pitchFamily="34" charset="-122"/>
                <a:ea typeface="微软雅黑" panose="020B0503020204020204" pitchFamily="34" charset="-122"/>
              </a:rPr>
              <a:t>D</a:t>
            </a:r>
          </a:p>
        </p:txBody>
      </p:sp>
      <p:sp>
        <p:nvSpPr>
          <p:cNvPr id="14" name="圆角矩形 13">
            <a:extLst>
              <a:ext uri="{FF2B5EF4-FFF2-40B4-BE49-F238E27FC236}">
                <a16:creationId xmlns:a16="http://schemas.microsoft.com/office/drawing/2014/main" id="{996A95D5-7E6C-86FB-3723-7EB395BB9202}"/>
              </a:ext>
            </a:extLst>
          </p:cNvPr>
          <p:cNvSpPr/>
          <p:nvPr>
            <p:custDataLst>
              <p:tags r:id="rId11"/>
            </p:custDataLst>
          </p:nvPr>
        </p:nvSpPr>
        <p:spPr>
          <a:xfrm>
            <a:off x="6172200" y="6215063"/>
            <a:ext cx="1543050" cy="411162"/>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nchorCtr="1"/>
          <a:lstStyle/>
          <a:p>
            <a:pPr algn="ctr">
              <a:defRPr/>
            </a:pPr>
            <a:r>
              <a:rPr lang="zh-CN" altLang="en-US" sz="1600" noProof="1">
                <a:solidFill>
                  <a:srgbClr val="FFFFFF"/>
                </a:solidFill>
                <a:latin typeface="微软雅黑" panose="020B0503020204020204" pitchFamily="34" charset="-122"/>
                <a:ea typeface="微软雅黑" panose="020B0503020204020204" pitchFamily="34" charset="-122"/>
              </a:rPr>
              <a:t>提交</a:t>
            </a:r>
          </a:p>
        </p:txBody>
      </p:sp>
      <p:grpSp>
        <p:nvGrpSpPr>
          <p:cNvPr id="133131" name="组合 18">
            <a:extLst>
              <a:ext uri="{FF2B5EF4-FFF2-40B4-BE49-F238E27FC236}">
                <a16:creationId xmlns:a16="http://schemas.microsoft.com/office/drawing/2014/main" id="{A8137FDE-954A-1462-763E-68833EC73D9D}"/>
              </a:ext>
            </a:extLst>
          </p:cNvPr>
          <p:cNvGrpSpPr>
            <a:grpSpLocks/>
          </p:cNvGrpSpPr>
          <p:nvPr/>
        </p:nvGrpSpPr>
        <p:grpSpPr bwMode="auto">
          <a:xfrm>
            <a:off x="0" y="0"/>
            <a:ext cx="9144000" cy="635000"/>
            <a:chOff x="0" y="0"/>
            <a:chExt cx="14400" cy="1000"/>
          </a:xfrm>
        </p:grpSpPr>
        <p:sp>
          <p:nvSpPr>
            <p:cNvPr id="15" name="TitleBackground">
              <a:extLst>
                <a:ext uri="{FF2B5EF4-FFF2-40B4-BE49-F238E27FC236}">
                  <a16:creationId xmlns:a16="http://schemas.microsoft.com/office/drawing/2014/main" id="{CB1CC2FC-DE20-8378-A5FB-7FA7CFF056C0}"/>
                </a:ext>
              </a:extLst>
            </p:cNvPr>
            <p:cNvSpPr/>
            <p:nvPr>
              <p:custDataLst>
                <p:tags r:id="rId13"/>
              </p:custDataLst>
            </p:nvPr>
          </p:nvSpPr>
          <p:spPr>
            <a:xfrm>
              <a:off x="0" y="0"/>
              <a:ext cx="14400" cy="1000"/>
            </a:xfrm>
            <a:prstGeom prst="rect">
              <a:avLst/>
            </a:prstGeom>
            <a:solidFill>
              <a:srgbClr val="F6F7F8"/>
            </a:solidFill>
            <a:ln w="25400" cap="flat" cmpd="sng" algn="ctr">
              <a:noFill/>
              <a:prstDash val="solid"/>
            </a:ln>
            <a:extLst>
              <a:ext uri="{91240B29-F687-4F45-9708-019B960494DF}">
                <a14:hiddenLine xmlns:a14="http://schemas.microsoft.com/office/drawing/2010/main" w="25400">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noProof="1"/>
            </a:p>
          </p:txBody>
        </p:sp>
        <p:sp>
          <p:nvSpPr>
            <p:cNvPr id="16" name="ColorBlock">
              <a:extLst>
                <a:ext uri="{FF2B5EF4-FFF2-40B4-BE49-F238E27FC236}">
                  <a16:creationId xmlns:a16="http://schemas.microsoft.com/office/drawing/2014/main" id="{C3B295AC-DFA6-FB85-3100-A9D60F3D3E82}"/>
                </a:ext>
              </a:extLst>
            </p:cNvPr>
            <p:cNvSpPr/>
            <p:nvPr>
              <p:custDataLst>
                <p:tags r:id="rId14"/>
              </p:custDataLst>
            </p:nvPr>
          </p:nvSpPr>
          <p:spPr>
            <a:xfrm>
              <a:off x="0" y="0"/>
              <a:ext cx="300" cy="1000"/>
            </a:xfrm>
            <a:prstGeom prst="rect">
              <a:avLst/>
            </a:prstGeom>
            <a:solidFill>
              <a:srgbClr val="639EF4"/>
            </a:solidFill>
            <a:ln w="25400" cap="flat" cmpd="sng" algn="ctr">
              <a:noFill/>
              <a:prstDash val="solid"/>
            </a:ln>
            <a:extLst>
              <a:ext uri="{91240B29-F687-4F45-9708-019B960494DF}">
                <a14:hiddenLine xmlns:a14="http://schemas.microsoft.com/office/drawing/2010/main" w="25400">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noProof="1"/>
            </a:p>
          </p:txBody>
        </p:sp>
        <p:sp>
          <p:nvSpPr>
            <p:cNvPr id="133134" name="TypeText">
              <a:extLst>
                <a:ext uri="{FF2B5EF4-FFF2-40B4-BE49-F238E27FC236}">
                  <a16:creationId xmlns:a16="http://schemas.microsoft.com/office/drawing/2014/main" id="{0060B999-8830-00B6-6302-DB443A2A1CDB}"/>
                </a:ext>
              </a:extLst>
            </p:cNvPr>
            <p:cNvSpPr txBox="1">
              <a:spLocks noChangeArrowheads="1"/>
            </p:cNvSpPr>
            <p:nvPr>
              <p:custDataLst>
                <p:tags r:id="rId15"/>
              </p:custDataLst>
            </p:nvPr>
          </p:nvSpPr>
          <p:spPr bwMode="auto">
            <a:xfrm>
              <a:off x="400" y="0"/>
              <a:ext cx="3000" cy="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r>
                <a:rPr lang="zh-CN" altLang="en-US" sz="2600">
                  <a:solidFill>
                    <a:srgbClr val="000000"/>
                  </a:solidFill>
                  <a:latin typeface="微软雅黑" panose="020B0503020204020204" pitchFamily="34" charset="-122"/>
                  <a:ea typeface="微软雅黑" panose="020B0503020204020204" pitchFamily="34" charset="-122"/>
                </a:rPr>
                <a:t>多选题</a:t>
              </a:r>
            </a:p>
          </p:txBody>
        </p:sp>
        <p:sp>
          <p:nvSpPr>
            <p:cNvPr id="133135" name="TipText">
              <a:extLst>
                <a:ext uri="{FF2B5EF4-FFF2-40B4-BE49-F238E27FC236}">
                  <a16:creationId xmlns:a16="http://schemas.microsoft.com/office/drawing/2014/main" id="{B9B0F287-B379-6D11-6E5A-7DDAC2E52BAC}"/>
                </a:ext>
              </a:extLst>
            </p:cNvPr>
            <p:cNvSpPr txBox="1">
              <a:spLocks noChangeArrowheads="1"/>
            </p:cNvSpPr>
            <p:nvPr>
              <p:custDataLst>
                <p:tags r:id="rId16"/>
              </p:custDataLst>
            </p:nvPr>
          </p:nvSpPr>
          <p:spPr bwMode="auto">
            <a:xfrm>
              <a:off x="2403" y="172"/>
              <a:ext cx="3600" cy="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r>
                <a:rPr lang="zh-CN" altLang="en-US" sz="2000">
                  <a:solidFill>
                    <a:srgbClr val="808080"/>
                  </a:solidFill>
                  <a:latin typeface="微软雅黑" panose="020B0503020204020204" pitchFamily="34" charset="-122"/>
                  <a:ea typeface="微软雅黑" panose="020B0503020204020204" pitchFamily="34" charset="-122"/>
                </a:rPr>
                <a:t>5分</a:t>
              </a:r>
            </a:p>
          </p:txBody>
        </p:sp>
      </p:grpSp>
      <p:pic>
        <p:nvPicPr>
          <p:cNvPr id="133136" name="图片 3" descr="tmp5F57">
            <a:extLst>
              <a:ext uri="{FF2B5EF4-FFF2-40B4-BE49-F238E27FC236}">
                <a16:creationId xmlns:a16="http://schemas.microsoft.com/office/drawing/2014/main" id="{5B568439-782E-323D-AB3C-3B4FF99D9E3D}"/>
              </a:ext>
            </a:extLst>
          </p:cNvPr>
          <p:cNvPicPr>
            <a:picLocks noChangeAspect="1" noChangeArrowheads="1"/>
          </p:cNvPicPr>
          <p:nvPr>
            <p:custDataLst>
              <p:tags r:id="rId12"/>
            </p:custDataLst>
          </p:nvPr>
        </p:nvPicPr>
        <p:blipFill>
          <a:blip r:embed="rId18">
            <a:extLst>
              <a:ext uri="{28A0092B-C50C-407E-A947-70E740481C1C}">
                <a14:useLocalDpi xmlns:a14="http://schemas.microsoft.com/office/drawing/2010/main" val="0"/>
              </a:ext>
            </a:extLst>
          </a:blip>
          <a:srcRect/>
          <a:stretch>
            <a:fillRect/>
          </a:stretch>
        </p:blipFill>
        <p:spPr bwMode="auto">
          <a:xfrm>
            <a:off x="7594600" y="63500"/>
            <a:ext cx="14224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5" name="矩形 1">
            <a:extLst>
              <a:ext uri="{FF2B5EF4-FFF2-40B4-BE49-F238E27FC236}">
                <a16:creationId xmlns:a16="http://schemas.microsoft.com/office/drawing/2014/main" id="{B60D1B24-6550-4FEC-3A66-F99640CD485C}"/>
              </a:ext>
            </a:extLst>
          </p:cNvPr>
          <p:cNvSpPr>
            <a:spLocks noChangeArrowheads="1"/>
          </p:cNvSpPr>
          <p:nvPr/>
        </p:nvSpPr>
        <p:spPr bwMode="auto">
          <a:xfrm>
            <a:off x="987425" y="2905125"/>
            <a:ext cx="1612900"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buFont typeface="Wingdings" panose="05000000000000000000" pitchFamily="2" charset="2"/>
              <a:buNone/>
            </a:pPr>
            <a:r>
              <a:rPr lang="zh-CN" altLang="en-US" sz="2800" b="1"/>
              <a:t>工程风险</a:t>
            </a:r>
          </a:p>
          <a:p>
            <a:pPr algn="ctr">
              <a:buFont typeface="Wingdings" panose="05000000000000000000" pitchFamily="2" charset="2"/>
              <a:buNone/>
            </a:pPr>
            <a:r>
              <a:rPr lang="zh-CN" altLang="en-US" sz="2800" b="1"/>
              <a:t>的来源</a:t>
            </a:r>
          </a:p>
        </p:txBody>
      </p:sp>
      <p:sp>
        <p:nvSpPr>
          <p:cNvPr id="134146" name="矩形 1">
            <a:extLst>
              <a:ext uri="{FF2B5EF4-FFF2-40B4-BE49-F238E27FC236}">
                <a16:creationId xmlns:a16="http://schemas.microsoft.com/office/drawing/2014/main" id="{62BE484C-6EB0-B1BD-8987-EEE9FE0BCD8F}"/>
              </a:ext>
            </a:extLst>
          </p:cNvPr>
          <p:cNvSpPr>
            <a:spLocks noChangeArrowheads="1"/>
          </p:cNvSpPr>
          <p:nvPr/>
        </p:nvSpPr>
        <p:spPr bwMode="auto">
          <a:xfrm>
            <a:off x="3244850" y="1571625"/>
            <a:ext cx="161290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buFont typeface="Wingdings" panose="05000000000000000000" pitchFamily="2" charset="2"/>
              <a:buNone/>
            </a:pPr>
            <a:r>
              <a:rPr lang="zh-CN" altLang="en-US" sz="2800" b="1"/>
              <a:t>技术因素</a:t>
            </a:r>
          </a:p>
        </p:txBody>
      </p:sp>
      <p:sp>
        <p:nvSpPr>
          <p:cNvPr id="134147" name="矩形 1">
            <a:extLst>
              <a:ext uri="{FF2B5EF4-FFF2-40B4-BE49-F238E27FC236}">
                <a16:creationId xmlns:a16="http://schemas.microsoft.com/office/drawing/2014/main" id="{74B04090-2C55-E6A4-DECB-F450261B4770}"/>
              </a:ext>
            </a:extLst>
          </p:cNvPr>
          <p:cNvSpPr>
            <a:spLocks noChangeArrowheads="1"/>
          </p:cNvSpPr>
          <p:nvPr/>
        </p:nvSpPr>
        <p:spPr bwMode="auto">
          <a:xfrm>
            <a:off x="3244850" y="3273425"/>
            <a:ext cx="2328863"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buFont typeface="Wingdings" panose="05000000000000000000" pitchFamily="2" charset="2"/>
              <a:buNone/>
            </a:pPr>
            <a:r>
              <a:rPr lang="zh-CN" altLang="en-US" sz="2800" b="1"/>
              <a:t>外部环境因素</a:t>
            </a:r>
          </a:p>
        </p:txBody>
      </p:sp>
      <p:sp>
        <p:nvSpPr>
          <p:cNvPr id="134148" name="矩形 1">
            <a:extLst>
              <a:ext uri="{FF2B5EF4-FFF2-40B4-BE49-F238E27FC236}">
                <a16:creationId xmlns:a16="http://schemas.microsoft.com/office/drawing/2014/main" id="{067147C6-DF33-5EC2-CCFD-43F128913517}"/>
              </a:ext>
            </a:extLst>
          </p:cNvPr>
          <p:cNvSpPr>
            <a:spLocks noChangeArrowheads="1"/>
          </p:cNvSpPr>
          <p:nvPr/>
        </p:nvSpPr>
        <p:spPr bwMode="auto">
          <a:xfrm>
            <a:off x="3244850" y="5022850"/>
            <a:ext cx="1612900"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buFont typeface="Wingdings" panose="05000000000000000000" pitchFamily="2" charset="2"/>
              <a:buNone/>
            </a:pPr>
            <a:r>
              <a:rPr lang="zh-CN" altLang="en-US" sz="2800" b="1"/>
              <a:t>人为因素</a:t>
            </a:r>
          </a:p>
        </p:txBody>
      </p:sp>
      <p:sp>
        <p:nvSpPr>
          <p:cNvPr id="6" name="左大括号 5">
            <a:extLst>
              <a:ext uri="{FF2B5EF4-FFF2-40B4-BE49-F238E27FC236}">
                <a16:creationId xmlns:a16="http://schemas.microsoft.com/office/drawing/2014/main" id="{7C829FDD-EC90-E90F-2CB4-474158DF5266}"/>
              </a:ext>
            </a:extLst>
          </p:cNvPr>
          <p:cNvSpPr/>
          <p:nvPr/>
        </p:nvSpPr>
        <p:spPr>
          <a:xfrm>
            <a:off x="2786063" y="1743075"/>
            <a:ext cx="609600" cy="3581400"/>
          </a:xfrm>
          <a:prstGeom prst="leftBrace">
            <a:avLst/>
          </a:prstGeom>
        </p:spPr>
        <p:style>
          <a:lnRef idx="1">
            <a:schemeClr val="accent4"/>
          </a:lnRef>
          <a:fillRef idx="0">
            <a:schemeClr val="accent4"/>
          </a:fillRef>
          <a:effectRef idx="0">
            <a:schemeClr val="accent4"/>
          </a:effectRef>
          <a:fontRef idx="minor">
            <a:schemeClr val="tx1"/>
          </a:fontRef>
        </p:style>
        <p:txBody>
          <a:bodyPr anchor="ctr"/>
          <a:lstStyle/>
          <a:p>
            <a:pPr algn="ctr">
              <a:defRPr/>
            </a:pPr>
            <a:endParaRPr lang="zh-CN" altLang="en-US" noProof="1"/>
          </a:p>
        </p:txBody>
      </p:sp>
      <p:sp>
        <p:nvSpPr>
          <p:cNvPr id="7" name="文本框 6">
            <a:extLst>
              <a:ext uri="{FF2B5EF4-FFF2-40B4-BE49-F238E27FC236}">
                <a16:creationId xmlns:a16="http://schemas.microsoft.com/office/drawing/2014/main" id="{0E351FD5-C2A9-2D1E-6774-9C0CFD74C935}"/>
              </a:ext>
            </a:extLst>
          </p:cNvPr>
          <p:cNvSpPr txBox="1"/>
          <p:nvPr/>
        </p:nvSpPr>
        <p:spPr>
          <a:xfrm>
            <a:off x="5573713" y="1152525"/>
            <a:ext cx="2019300" cy="1752600"/>
          </a:xfrm>
          <a:prstGeom prst="rect">
            <a:avLst/>
          </a:prstGeom>
          <a:solidFill>
            <a:schemeClr val="accent6">
              <a:lumMod val="40000"/>
              <a:lumOff val="60000"/>
            </a:schemeClr>
          </a:solidFill>
        </p:spPr>
        <p:txBody>
          <a:bodyPr wrap="none">
            <a:spAutoFit/>
          </a:bodyPr>
          <a:lstStyle/>
          <a:p>
            <a:pPr>
              <a:lnSpc>
                <a:spcPct val="150000"/>
              </a:lnSpc>
              <a:defRPr/>
            </a:pPr>
            <a:r>
              <a:rPr lang="zh-CN" altLang="en-US" sz="2400" b="1" noProof="1"/>
              <a:t>零部件老化</a:t>
            </a:r>
          </a:p>
          <a:p>
            <a:pPr>
              <a:lnSpc>
                <a:spcPct val="150000"/>
              </a:lnSpc>
              <a:defRPr/>
            </a:pPr>
            <a:r>
              <a:rPr lang="zh-CN" altLang="en-US" sz="2400" b="1" noProof="1"/>
              <a:t>控制系统失灵</a:t>
            </a:r>
          </a:p>
          <a:p>
            <a:pPr>
              <a:lnSpc>
                <a:spcPct val="150000"/>
              </a:lnSpc>
              <a:defRPr/>
            </a:pPr>
            <a:r>
              <a:rPr lang="zh-CN" altLang="en-US" sz="2400" b="1" noProof="1"/>
              <a:t>非线性作用</a:t>
            </a:r>
          </a:p>
        </p:txBody>
      </p:sp>
      <p:sp>
        <p:nvSpPr>
          <p:cNvPr id="134151" name="文本框 7">
            <a:extLst>
              <a:ext uri="{FF2B5EF4-FFF2-40B4-BE49-F238E27FC236}">
                <a16:creationId xmlns:a16="http://schemas.microsoft.com/office/drawing/2014/main" id="{69A30369-33E2-D118-BECC-01FE9EBCC8FC}"/>
              </a:ext>
            </a:extLst>
          </p:cNvPr>
          <p:cNvSpPr txBox="1">
            <a:spLocks noChangeArrowheads="1"/>
          </p:cNvSpPr>
          <p:nvPr/>
        </p:nvSpPr>
        <p:spPr bwMode="auto">
          <a:xfrm>
            <a:off x="5573713" y="3146425"/>
            <a:ext cx="2019300" cy="1200150"/>
          </a:xfrm>
          <a:prstGeom prst="rect">
            <a:avLst/>
          </a:prstGeom>
          <a:solidFill>
            <a:srgbClr val="C7FFF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nSpc>
                <a:spcPct val="150000"/>
              </a:lnSpc>
            </a:pPr>
            <a:r>
              <a:rPr lang="zh-CN" altLang="en-US" sz="2400" b="1"/>
              <a:t>意外气候条件</a:t>
            </a:r>
          </a:p>
          <a:p>
            <a:pPr>
              <a:lnSpc>
                <a:spcPct val="150000"/>
              </a:lnSpc>
            </a:pPr>
            <a:r>
              <a:rPr lang="zh-CN" altLang="en-US" sz="2400" b="1"/>
              <a:t>自然灾害</a:t>
            </a:r>
          </a:p>
        </p:txBody>
      </p:sp>
      <p:sp>
        <p:nvSpPr>
          <p:cNvPr id="134152" name="文本框 8">
            <a:extLst>
              <a:ext uri="{FF2B5EF4-FFF2-40B4-BE49-F238E27FC236}">
                <a16:creationId xmlns:a16="http://schemas.microsoft.com/office/drawing/2014/main" id="{5BEFBE75-CFD6-4FF1-354E-1D0A6A4EC6C4}"/>
              </a:ext>
            </a:extLst>
          </p:cNvPr>
          <p:cNvSpPr txBox="1">
            <a:spLocks noChangeArrowheads="1"/>
          </p:cNvSpPr>
          <p:nvPr/>
        </p:nvSpPr>
        <p:spPr bwMode="auto">
          <a:xfrm>
            <a:off x="5573713" y="4870450"/>
            <a:ext cx="2019300" cy="1752600"/>
          </a:xfrm>
          <a:prstGeom prst="rect">
            <a:avLst/>
          </a:prstGeom>
          <a:solidFill>
            <a:srgbClr val="D1D1F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nSpc>
                <a:spcPct val="150000"/>
              </a:lnSpc>
            </a:pPr>
            <a:r>
              <a:rPr lang="zh-CN" altLang="en-US" sz="2400" b="1"/>
              <a:t>设计理念缺陷</a:t>
            </a:r>
          </a:p>
          <a:p>
            <a:pPr>
              <a:lnSpc>
                <a:spcPct val="150000"/>
              </a:lnSpc>
            </a:pPr>
            <a:r>
              <a:rPr lang="zh-CN" altLang="en-US" sz="2400" b="1"/>
              <a:t>施工质量缺陷</a:t>
            </a:r>
          </a:p>
          <a:p>
            <a:pPr>
              <a:lnSpc>
                <a:spcPct val="150000"/>
              </a:lnSpc>
            </a:pPr>
            <a:r>
              <a:rPr lang="zh-CN" altLang="en-US" sz="2400" b="1"/>
              <a:t>操作人员渎职</a:t>
            </a:r>
          </a:p>
        </p:txBody>
      </p:sp>
      <p:sp>
        <p:nvSpPr>
          <p:cNvPr id="134153" name="矩形 1">
            <a:extLst>
              <a:ext uri="{FF2B5EF4-FFF2-40B4-BE49-F238E27FC236}">
                <a16:creationId xmlns:a16="http://schemas.microsoft.com/office/drawing/2014/main" id="{59160539-3FB3-DE32-EEF4-439662A28726}"/>
              </a:ext>
            </a:extLst>
          </p:cNvPr>
          <p:cNvSpPr>
            <a:spLocks noChangeArrowheads="1"/>
          </p:cNvSpPr>
          <p:nvPr/>
        </p:nvSpPr>
        <p:spPr bwMode="auto">
          <a:xfrm>
            <a:off x="381000" y="1047750"/>
            <a:ext cx="90646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buFont typeface="Wingdings" panose="05000000000000000000" pitchFamily="2" charset="2"/>
              <a:buNone/>
            </a:pPr>
            <a:r>
              <a:rPr lang="zh-CN" altLang="en-US" sz="2800" b="1">
                <a:solidFill>
                  <a:srgbClr val="FF0000"/>
                </a:solidFill>
              </a:rPr>
              <a:t>回顾</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3" name="矩形 1">
            <a:extLst>
              <a:ext uri="{FF2B5EF4-FFF2-40B4-BE49-F238E27FC236}">
                <a16:creationId xmlns:a16="http://schemas.microsoft.com/office/drawing/2014/main" id="{4E65F347-F8EA-B701-B429-202017DAA4EA}"/>
              </a:ext>
            </a:extLst>
          </p:cNvPr>
          <p:cNvSpPr>
            <a:spLocks noChangeArrowheads="1"/>
          </p:cNvSpPr>
          <p:nvPr/>
        </p:nvSpPr>
        <p:spPr bwMode="auto">
          <a:xfrm>
            <a:off x="528638" y="2555875"/>
            <a:ext cx="1612900"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buFont typeface="Wingdings" panose="05000000000000000000" pitchFamily="2" charset="2"/>
              <a:buNone/>
            </a:pPr>
            <a:r>
              <a:rPr lang="zh-CN" altLang="en-US" sz="2800" b="1"/>
              <a:t>工程风险</a:t>
            </a:r>
          </a:p>
          <a:p>
            <a:pPr algn="ctr">
              <a:buFont typeface="Wingdings" panose="05000000000000000000" pitchFamily="2" charset="2"/>
              <a:buNone/>
            </a:pPr>
            <a:r>
              <a:rPr lang="zh-CN" altLang="en-US" sz="2800" b="1"/>
              <a:t>的防范</a:t>
            </a:r>
          </a:p>
        </p:txBody>
      </p:sp>
      <p:sp>
        <p:nvSpPr>
          <p:cNvPr id="136194" name="矩形 1">
            <a:extLst>
              <a:ext uri="{FF2B5EF4-FFF2-40B4-BE49-F238E27FC236}">
                <a16:creationId xmlns:a16="http://schemas.microsoft.com/office/drawing/2014/main" id="{86AE393B-EAAD-ECB6-2C64-DF82DAC7EF7D}"/>
              </a:ext>
            </a:extLst>
          </p:cNvPr>
          <p:cNvSpPr>
            <a:spLocks noChangeArrowheads="1"/>
          </p:cNvSpPr>
          <p:nvPr/>
        </p:nvSpPr>
        <p:spPr bwMode="auto">
          <a:xfrm>
            <a:off x="2895600" y="1187450"/>
            <a:ext cx="270986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buFont typeface="Wingdings" panose="05000000000000000000" pitchFamily="2" charset="2"/>
              <a:buNone/>
            </a:pPr>
            <a:r>
              <a:rPr lang="zh-CN" altLang="en-US" sz="2800" b="1"/>
              <a:t>工程的质量监理</a:t>
            </a:r>
          </a:p>
        </p:txBody>
      </p:sp>
      <p:sp>
        <p:nvSpPr>
          <p:cNvPr id="136195" name="矩形 1">
            <a:extLst>
              <a:ext uri="{FF2B5EF4-FFF2-40B4-BE49-F238E27FC236}">
                <a16:creationId xmlns:a16="http://schemas.microsoft.com/office/drawing/2014/main" id="{244BB34E-3A40-9162-94D7-8162DC3F6423}"/>
              </a:ext>
            </a:extLst>
          </p:cNvPr>
          <p:cNvSpPr>
            <a:spLocks noChangeArrowheads="1"/>
          </p:cNvSpPr>
          <p:nvPr/>
        </p:nvSpPr>
        <p:spPr bwMode="auto">
          <a:xfrm>
            <a:off x="2786063" y="2924175"/>
            <a:ext cx="2328862"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buFont typeface="Wingdings" panose="05000000000000000000" pitchFamily="2" charset="2"/>
              <a:buNone/>
            </a:pPr>
            <a:r>
              <a:rPr lang="zh-CN" altLang="en-US" sz="2800" b="1"/>
              <a:t>意外风险控制</a:t>
            </a:r>
          </a:p>
        </p:txBody>
      </p:sp>
      <p:sp>
        <p:nvSpPr>
          <p:cNvPr id="136196" name="矩形 1">
            <a:extLst>
              <a:ext uri="{FF2B5EF4-FFF2-40B4-BE49-F238E27FC236}">
                <a16:creationId xmlns:a16="http://schemas.microsoft.com/office/drawing/2014/main" id="{33BFA897-F984-0CB7-1EE7-3BCD166F1D19}"/>
              </a:ext>
            </a:extLst>
          </p:cNvPr>
          <p:cNvSpPr>
            <a:spLocks noChangeArrowheads="1"/>
          </p:cNvSpPr>
          <p:nvPr/>
        </p:nvSpPr>
        <p:spPr bwMode="auto">
          <a:xfrm>
            <a:off x="2908300" y="4702175"/>
            <a:ext cx="23495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buFont typeface="Wingdings" panose="05000000000000000000" pitchFamily="2" charset="2"/>
              <a:buNone/>
            </a:pPr>
            <a:r>
              <a:rPr lang="zh-CN" altLang="en-US" sz="2800" b="1"/>
              <a:t>事故应急处置</a:t>
            </a:r>
          </a:p>
        </p:txBody>
      </p:sp>
      <p:sp>
        <p:nvSpPr>
          <p:cNvPr id="6" name="左大括号 5">
            <a:extLst>
              <a:ext uri="{FF2B5EF4-FFF2-40B4-BE49-F238E27FC236}">
                <a16:creationId xmlns:a16="http://schemas.microsoft.com/office/drawing/2014/main" id="{E04D4134-E8C7-8A54-723B-FE3645E83D68}"/>
              </a:ext>
            </a:extLst>
          </p:cNvPr>
          <p:cNvSpPr/>
          <p:nvPr/>
        </p:nvSpPr>
        <p:spPr>
          <a:xfrm>
            <a:off x="2327275" y="1393825"/>
            <a:ext cx="609600" cy="3581400"/>
          </a:xfrm>
          <a:prstGeom prst="leftBrace">
            <a:avLst/>
          </a:prstGeom>
        </p:spPr>
        <p:style>
          <a:lnRef idx="1">
            <a:schemeClr val="accent4"/>
          </a:lnRef>
          <a:fillRef idx="0">
            <a:schemeClr val="accent4"/>
          </a:fillRef>
          <a:effectRef idx="0">
            <a:schemeClr val="accent4"/>
          </a:effectRef>
          <a:fontRef idx="minor">
            <a:schemeClr val="tx1"/>
          </a:fontRef>
        </p:style>
        <p:txBody>
          <a:bodyPr anchor="ctr"/>
          <a:lstStyle/>
          <a:p>
            <a:pPr algn="ctr">
              <a:defRPr/>
            </a:pPr>
            <a:endParaRPr lang="zh-CN" altLang="en-US" noProof="1"/>
          </a:p>
        </p:txBody>
      </p:sp>
      <p:sp>
        <p:nvSpPr>
          <p:cNvPr id="136198" name="文本框 7">
            <a:extLst>
              <a:ext uri="{FF2B5EF4-FFF2-40B4-BE49-F238E27FC236}">
                <a16:creationId xmlns:a16="http://schemas.microsoft.com/office/drawing/2014/main" id="{923BE00E-AC7B-4935-F5DC-3384F7532436}"/>
              </a:ext>
            </a:extLst>
          </p:cNvPr>
          <p:cNvSpPr txBox="1">
            <a:spLocks noChangeArrowheads="1"/>
          </p:cNvSpPr>
          <p:nvPr/>
        </p:nvSpPr>
        <p:spPr bwMode="auto">
          <a:xfrm>
            <a:off x="5199063" y="2743200"/>
            <a:ext cx="2349500" cy="1122363"/>
          </a:xfrm>
          <a:prstGeom prst="rect">
            <a:avLst/>
          </a:prstGeom>
          <a:solidFill>
            <a:srgbClr val="C7FFF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nSpc>
                <a:spcPct val="150000"/>
              </a:lnSpc>
            </a:pPr>
            <a:r>
              <a:rPr lang="zh-CN" altLang="en-US" sz="2400" b="1"/>
              <a:t>重复性事故预防</a:t>
            </a:r>
            <a:endParaRPr lang="en-US" altLang="zh-CN" sz="2400" b="1"/>
          </a:p>
          <a:p>
            <a:pPr>
              <a:lnSpc>
                <a:spcPct val="150000"/>
              </a:lnSpc>
            </a:pPr>
            <a:r>
              <a:rPr lang="zh-CN" altLang="en-US" sz="2400" b="1"/>
              <a:t>可能性事故预防</a:t>
            </a:r>
          </a:p>
        </p:txBody>
      </p:sp>
      <p:sp>
        <p:nvSpPr>
          <p:cNvPr id="136199" name="矩形 1">
            <a:extLst>
              <a:ext uri="{FF2B5EF4-FFF2-40B4-BE49-F238E27FC236}">
                <a16:creationId xmlns:a16="http://schemas.microsoft.com/office/drawing/2014/main" id="{F2A165CC-53EB-0DF0-DE60-DB4356EF5932}"/>
              </a:ext>
            </a:extLst>
          </p:cNvPr>
          <p:cNvSpPr>
            <a:spLocks noChangeArrowheads="1"/>
          </p:cNvSpPr>
          <p:nvPr/>
        </p:nvSpPr>
        <p:spPr bwMode="auto">
          <a:xfrm>
            <a:off x="381000" y="1047750"/>
            <a:ext cx="90646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buFont typeface="Wingdings" panose="05000000000000000000" pitchFamily="2" charset="2"/>
              <a:buNone/>
            </a:pPr>
            <a:r>
              <a:rPr lang="zh-CN" altLang="en-US" sz="2800" b="1">
                <a:solidFill>
                  <a:srgbClr val="FF0000"/>
                </a:solidFill>
              </a:rPr>
              <a:t>回顾</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5" name="Rectangle 3">
            <a:extLst>
              <a:ext uri="{FF2B5EF4-FFF2-40B4-BE49-F238E27FC236}">
                <a16:creationId xmlns:a16="http://schemas.microsoft.com/office/drawing/2014/main" id="{C9706DB5-A4B3-46C2-2BDD-6AF9D833E9B5}"/>
              </a:ext>
            </a:extLst>
          </p:cNvPr>
          <p:cNvSpPr>
            <a:spLocks noGrp="1" noChangeArrowheads="1"/>
          </p:cNvSpPr>
          <p:nvPr>
            <p:ph idx="1"/>
          </p:nvPr>
        </p:nvSpPr>
        <p:spPr>
          <a:xfrm>
            <a:off x="990600" y="1752600"/>
            <a:ext cx="7675563" cy="3457575"/>
          </a:xfrm>
        </p:spPr>
        <p:txBody>
          <a:bodyPr/>
          <a:lstStyle/>
          <a:p>
            <a:pPr marL="0" indent="0" eaLnBrk="1" hangingPunct="1">
              <a:lnSpc>
                <a:spcPct val="150000"/>
              </a:lnSpc>
              <a:buFont typeface="Wingdings" panose="05000000000000000000" pitchFamily="2" charset="2"/>
              <a:buNone/>
              <a:defRPr/>
            </a:pPr>
            <a:r>
              <a:rPr lang="zh-CN" altLang="en-US" sz="2800" b="1" dirty="0"/>
              <a:t>工程风险的伦理评估原则</a:t>
            </a:r>
          </a:p>
          <a:p>
            <a:pPr eaLnBrk="1" hangingPunct="1">
              <a:lnSpc>
                <a:spcPct val="150000"/>
              </a:lnSpc>
              <a:defRPr/>
            </a:pPr>
            <a:r>
              <a:rPr lang="zh-CN" altLang="en-US" sz="2800" b="1" dirty="0"/>
              <a:t>以人为本的原则 </a:t>
            </a:r>
          </a:p>
          <a:p>
            <a:pPr eaLnBrk="1" hangingPunct="1">
              <a:lnSpc>
                <a:spcPct val="150000"/>
              </a:lnSpc>
              <a:defRPr/>
            </a:pPr>
            <a:r>
              <a:rPr lang="zh-CN" altLang="en-US" sz="2800" b="1" dirty="0"/>
              <a:t>预防为主的原则 </a:t>
            </a:r>
          </a:p>
          <a:p>
            <a:pPr eaLnBrk="1" hangingPunct="1">
              <a:lnSpc>
                <a:spcPct val="150000"/>
              </a:lnSpc>
              <a:defRPr/>
            </a:pPr>
            <a:r>
              <a:rPr lang="zh-CN" altLang="en-US" sz="2800" b="1" dirty="0"/>
              <a:t>整体主义的原则 </a:t>
            </a:r>
            <a:r>
              <a:rPr lang="zh-CN" altLang="en-US" sz="2800" dirty="0"/>
              <a:t> </a:t>
            </a:r>
            <a:endParaRPr lang="en-US" altLang="zh-CN" sz="2800" dirty="0"/>
          </a:p>
          <a:p>
            <a:pPr eaLnBrk="1" hangingPunct="1">
              <a:lnSpc>
                <a:spcPct val="150000"/>
              </a:lnSpc>
              <a:defRPr/>
            </a:pPr>
            <a:r>
              <a:rPr lang="zh-CN" altLang="en-US" sz="2800" b="1" dirty="0"/>
              <a:t>制度约束</a:t>
            </a:r>
          </a:p>
          <a:p>
            <a:pPr marL="0" indent="0" eaLnBrk="1" hangingPunct="1">
              <a:lnSpc>
                <a:spcPct val="150000"/>
              </a:lnSpc>
              <a:buFont typeface="Wingdings" panose="05000000000000000000" pitchFamily="2" charset="2"/>
              <a:buNone/>
              <a:defRPr/>
            </a:pPr>
            <a:endParaRPr lang="zh-CN" altLang="en-US" sz="2800" dirty="0"/>
          </a:p>
        </p:txBody>
      </p:sp>
      <p:sp>
        <p:nvSpPr>
          <p:cNvPr id="138242" name="矩形 1">
            <a:extLst>
              <a:ext uri="{FF2B5EF4-FFF2-40B4-BE49-F238E27FC236}">
                <a16:creationId xmlns:a16="http://schemas.microsoft.com/office/drawing/2014/main" id="{1AE9F5AE-CC47-1BC7-5ED7-3DF2F0E3F85D}"/>
              </a:ext>
            </a:extLst>
          </p:cNvPr>
          <p:cNvSpPr>
            <a:spLocks noChangeArrowheads="1"/>
          </p:cNvSpPr>
          <p:nvPr/>
        </p:nvSpPr>
        <p:spPr bwMode="auto">
          <a:xfrm>
            <a:off x="381000" y="1047750"/>
            <a:ext cx="90646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buFont typeface="Wingdings" panose="05000000000000000000" pitchFamily="2" charset="2"/>
              <a:buNone/>
            </a:pPr>
            <a:r>
              <a:rPr lang="zh-CN" altLang="en-US" sz="2800" b="1">
                <a:solidFill>
                  <a:srgbClr val="FF0000"/>
                </a:solidFill>
              </a:rPr>
              <a:t>回顾</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44035">
                                            <p:txEl>
                                              <p:pRg st="3" end="3"/>
                                            </p:txEl>
                                          </p:spTgt>
                                        </p:tgtEl>
                                        <p:attrNameLst>
                                          <p:attrName>style.visibility</p:attrName>
                                        </p:attrNameLst>
                                      </p:cBhvr>
                                      <p:to>
                                        <p:strVal val="visible"/>
                                      </p:to>
                                    </p:set>
                                    <p:animEffect transition="in" filter="blinds(horizontal)">
                                      <p:cBhvr>
                                        <p:cTn id="7" dur="500"/>
                                        <p:tgtEl>
                                          <p:spTgt spid="44035">
                                            <p:txEl>
                                              <p:pRg st="3" end="3"/>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44035">
                                            <p:txEl>
                                              <p:pRg st="4" end="4"/>
                                            </p:txEl>
                                          </p:spTgt>
                                        </p:tgtEl>
                                        <p:attrNameLst>
                                          <p:attrName>style.visibility</p:attrName>
                                        </p:attrNameLst>
                                      </p:cBhvr>
                                      <p:to>
                                        <p:strVal val="visible"/>
                                      </p:to>
                                    </p:set>
                                    <p:animEffect transition="in" filter="blinds(horizontal)">
                                      <p:cBhvr>
                                        <p:cTn id="12" dur="500"/>
                                        <p:tgtEl>
                                          <p:spTgt spid="44035">
                                            <p:txEl>
                                              <p:pRg st="4" end="4"/>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44035">
                                            <p:txEl>
                                              <p:pRg st="1" end="1"/>
                                            </p:txEl>
                                          </p:spTgt>
                                        </p:tgtEl>
                                        <p:attrNameLst>
                                          <p:attrName>style.visibility</p:attrName>
                                        </p:attrNameLst>
                                      </p:cBhvr>
                                      <p:to>
                                        <p:strVal val="visible"/>
                                      </p:to>
                                    </p:set>
                                    <p:animEffect transition="in" filter="blinds(horizontal)">
                                      <p:cBhvr>
                                        <p:cTn id="17" dur="500"/>
                                        <p:tgtEl>
                                          <p:spTgt spid="44035">
                                            <p:txEl>
                                              <p:pRg st="1" end="1"/>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44035">
                                            <p:txEl>
                                              <p:pRg st="2" end="2"/>
                                            </p:txEl>
                                          </p:spTgt>
                                        </p:tgtEl>
                                        <p:attrNameLst>
                                          <p:attrName>style.visibility</p:attrName>
                                        </p:attrNameLst>
                                      </p:cBhvr>
                                      <p:to>
                                        <p:strVal val="visible"/>
                                      </p:to>
                                    </p:set>
                                    <p:animEffect transition="in" filter="blinds(horizontal)">
                                      <p:cBhvr>
                                        <p:cTn id="22" dur="500"/>
                                        <p:tgtEl>
                                          <p:spTgt spid="4403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5" name="Rectangle 3">
            <a:extLst>
              <a:ext uri="{FF2B5EF4-FFF2-40B4-BE49-F238E27FC236}">
                <a16:creationId xmlns:a16="http://schemas.microsoft.com/office/drawing/2014/main" id="{1B6E176F-91BB-CFD4-3DF1-8123EC3ACFA1}"/>
              </a:ext>
            </a:extLst>
          </p:cNvPr>
          <p:cNvSpPr>
            <a:spLocks noGrp="1" noChangeArrowheads="1"/>
          </p:cNvSpPr>
          <p:nvPr>
            <p:ph idx="1"/>
          </p:nvPr>
        </p:nvSpPr>
        <p:spPr>
          <a:xfrm>
            <a:off x="685800" y="892175"/>
            <a:ext cx="7772400" cy="5280025"/>
          </a:xfrm>
        </p:spPr>
        <p:txBody>
          <a:bodyPr/>
          <a:lstStyle/>
          <a:p>
            <a:pPr marL="0" indent="0" eaLnBrk="1" hangingPunct="1">
              <a:lnSpc>
                <a:spcPct val="150000"/>
              </a:lnSpc>
              <a:buFont typeface="Wingdings" panose="05000000000000000000" pitchFamily="2" charset="2"/>
              <a:buNone/>
              <a:defRPr/>
            </a:pPr>
            <a:r>
              <a:rPr lang="en-US" altLang="zh-CN" sz="2800" b="1" dirty="0"/>
              <a:t>2.2.2</a:t>
            </a:r>
            <a:r>
              <a:rPr lang="zh-CN" altLang="en-US" sz="2800" b="1" dirty="0"/>
              <a:t>工程风险的伦理评估途径</a:t>
            </a:r>
          </a:p>
          <a:p>
            <a:pPr eaLnBrk="1" hangingPunct="1">
              <a:lnSpc>
                <a:spcPct val="150000"/>
              </a:lnSpc>
              <a:defRPr/>
            </a:pPr>
            <a:r>
              <a:rPr lang="zh-CN" altLang="en-US" sz="2800" b="1" dirty="0"/>
              <a:t>专家评估</a:t>
            </a:r>
            <a:r>
              <a:rPr lang="zh-CN" altLang="en-US" sz="2800" dirty="0"/>
              <a:t> </a:t>
            </a:r>
            <a:endParaRPr lang="en-US" altLang="zh-CN" sz="2800" dirty="0"/>
          </a:p>
          <a:p>
            <a:pPr eaLnBrk="1" hangingPunct="1">
              <a:lnSpc>
                <a:spcPct val="150000"/>
              </a:lnSpc>
              <a:defRPr/>
            </a:pPr>
            <a:r>
              <a:rPr lang="zh-CN" altLang="en-US" sz="2800" b="1" dirty="0"/>
              <a:t>社会评估</a:t>
            </a:r>
            <a:r>
              <a:rPr lang="zh-CN" altLang="en-US" sz="2800" dirty="0"/>
              <a:t> </a:t>
            </a:r>
            <a:endParaRPr lang="en-US" altLang="zh-CN" sz="2800" dirty="0"/>
          </a:p>
          <a:p>
            <a:pPr eaLnBrk="1" hangingPunct="1">
              <a:lnSpc>
                <a:spcPct val="150000"/>
              </a:lnSpc>
              <a:defRPr/>
            </a:pPr>
            <a:r>
              <a:rPr lang="zh-CN" altLang="en-US" sz="2800" b="1" dirty="0"/>
              <a:t>公众参与</a:t>
            </a:r>
            <a:r>
              <a:rPr lang="zh-CN" altLang="en-US" sz="2800" dirty="0"/>
              <a:t> </a:t>
            </a:r>
          </a:p>
          <a:p>
            <a:pPr marL="0" indent="0" eaLnBrk="1" hangingPunct="1">
              <a:lnSpc>
                <a:spcPct val="150000"/>
              </a:lnSpc>
              <a:buFont typeface="Wingdings" panose="05000000000000000000" pitchFamily="2" charset="2"/>
              <a:buNone/>
              <a:defRPr/>
            </a:pPr>
            <a:endParaRPr lang="zh-CN" altLang="en-US" sz="2800"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44035">
                                            <p:txEl>
                                              <p:pRg st="1" end="1"/>
                                            </p:txEl>
                                          </p:spTgt>
                                        </p:tgtEl>
                                        <p:attrNameLst>
                                          <p:attrName>style.visibility</p:attrName>
                                        </p:attrNameLst>
                                      </p:cBhvr>
                                      <p:to>
                                        <p:strVal val="visible"/>
                                      </p:to>
                                    </p:set>
                                    <p:animEffect transition="in" filter="blinds(horizontal)">
                                      <p:cBhvr>
                                        <p:cTn id="7" dur="500"/>
                                        <p:tgtEl>
                                          <p:spTgt spid="44035">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44035">
                                            <p:txEl>
                                              <p:pRg st="2" end="2"/>
                                            </p:txEl>
                                          </p:spTgt>
                                        </p:tgtEl>
                                        <p:attrNameLst>
                                          <p:attrName>style.visibility</p:attrName>
                                        </p:attrNameLst>
                                      </p:cBhvr>
                                      <p:to>
                                        <p:strVal val="visible"/>
                                      </p:to>
                                    </p:set>
                                    <p:animEffect transition="in" filter="blinds(horizontal)">
                                      <p:cBhvr>
                                        <p:cTn id="12" dur="500"/>
                                        <p:tgtEl>
                                          <p:spTgt spid="44035">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44035">
                                            <p:txEl>
                                              <p:pRg st="3" end="3"/>
                                            </p:txEl>
                                          </p:spTgt>
                                        </p:tgtEl>
                                        <p:attrNameLst>
                                          <p:attrName>style.visibility</p:attrName>
                                        </p:attrNameLst>
                                      </p:cBhvr>
                                      <p:to>
                                        <p:strVal val="visible"/>
                                      </p:to>
                                    </p:set>
                                    <p:animEffect transition="in" filter="blinds(horizontal)">
                                      <p:cBhvr>
                                        <p:cTn id="17" dur="500"/>
                                        <p:tgtEl>
                                          <p:spTgt spid="4403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6083" name="Rectangle 3">
            <a:extLst>
              <a:ext uri="{FF2B5EF4-FFF2-40B4-BE49-F238E27FC236}">
                <a16:creationId xmlns:a16="http://schemas.microsoft.com/office/drawing/2014/main" id="{35896AC9-C44C-9B69-B318-DAA2F02BB25A}"/>
              </a:ext>
            </a:extLst>
          </p:cNvPr>
          <p:cNvSpPr>
            <a:spLocks noGrp="1" noChangeArrowheads="1"/>
          </p:cNvSpPr>
          <p:nvPr>
            <p:ph idx="1"/>
          </p:nvPr>
        </p:nvSpPr>
        <p:spPr>
          <a:xfrm>
            <a:off x="190500" y="1025525"/>
            <a:ext cx="7772400" cy="573088"/>
          </a:xfrm>
        </p:spPr>
        <p:txBody>
          <a:bodyPr/>
          <a:lstStyle/>
          <a:p>
            <a:pPr marL="0" indent="0" eaLnBrk="1" hangingPunct="1">
              <a:buFont typeface="Wingdings" panose="05000000000000000000" pitchFamily="2" charset="2"/>
              <a:buNone/>
            </a:pPr>
            <a:r>
              <a:rPr lang="zh-CN" altLang="en-US" sz="2800" b="1"/>
              <a:t>案例：</a:t>
            </a:r>
            <a:r>
              <a:rPr lang="en-US" altLang="zh-CN" sz="2800" b="1"/>
              <a:t>2005</a:t>
            </a:r>
            <a:r>
              <a:rPr lang="zh-CN" altLang="en-US" sz="2800" b="1"/>
              <a:t>年圆明园防渗膜问题的听证会</a:t>
            </a:r>
          </a:p>
        </p:txBody>
      </p:sp>
      <p:pic>
        <p:nvPicPr>
          <p:cNvPr id="142338" name="Picture 5" descr="https://imgsa.baidu.com/forum/w%3D580/sign=1b46bb1c4a36acaf59e096f44cd88d03/13acf7f81a4c510f09501a3f6159252dd52aa56c.jpg">
            <a:extLst>
              <a:ext uri="{FF2B5EF4-FFF2-40B4-BE49-F238E27FC236}">
                <a16:creationId xmlns:a16="http://schemas.microsoft.com/office/drawing/2014/main" id="{3F13A4CC-3A08-7BF3-D2E7-03B07C9D76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000" y="3425825"/>
            <a:ext cx="3810000" cy="285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2339" name="Picture 7" descr="https://imgsa.baidu.com/forum/w%3D580/sign=5116591f314e251fe2f7e4f09786c9c2/e22ebbefce1b9d16edd86144f2deb48f8d5464e4.jpg">
            <a:extLst>
              <a:ext uri="{FF2B5EF4-FFF2-40B4-BE49-F238E27FC236}">
                <a16:creationId xmlns:a16="http://schemas.microsoft.com/office/drawing/2014/main" id="{F772F220-EB4A-AAF5-BB3D-48601DEAA8D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62600" y="3344863"/>
            <a:ext cx="1905000" cy="301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2340" name="矩形 2">
            <a:extLst>
              <a:ext uri="{FF2B5EF4-FFF2-40B4-BE49-F238E27FC236}">
                <a16:creationId xmlns:a16="http://schemas.microsoft.com/office/drawing/2014/main" id="{0256908F-A767-CB27-28C9-4C7BEBAE9147}"/>
              </a:ext>
            </a:extLst>
          </p:cNvPr>
          <p:cNvSpPr>
            <a:spLocks noChangeArrowheads="1"/>
          </p:cNvSpPr>
          <p:nvPr/>
        </p:nvSpPr>
        <p:spPr bwMode="auto">
          <a:xfrm>
            <a:off x="609600" y="2028825"/>
            <a:ext cx="77724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a:solidFill>
                  <a:schemeClr val="tx1"/>
                </a:solidFill>
                <a:latin typeface="Tahoma" panose="020B0604030504040204" pitchFamily="34" charset="0"/>
                <a:ea typeface="宋体" panose="02010600030101010101" pitchFamily="2" charset="-122"/>
              </a:defRPr>
            </a:lvl1pPr>
            <a:lvl2pPr>
              <a:defRPr>
                <a:solidFill>
                  <a:schemeClr val="tx1"/>
                </a:solidFill>
                <a:latin typeface="Tahoma" panose="020B0604030504040204" pitchFamily="34" charset="0"/>
                <a:ea typeface="宋体" panose="02010600030101010101" pitchFamily="2" charset="-122"/>
              </a:defRPr>
            </a:lvl2pPr>
            <a:lvl3pPr>
              <a:defRPr>
                <a:solidFill>
                  <a:schemeClr val="tx1"/>
                </a:solidFill>
                <a:latin typeface="Tahoma" panose="020B0604030504040204" pitchFamily="34" charset="0"/>
                <a:ea typeface="宋体" panose="02010600030101010101" pitchFamily="2" charset="-122"/>
              </a:defRPr>
            </a:lvl3pPr>
            <a:lvl4pPr>
              <a:defRPr>
                <a:solidFill>
                  <a:schemeClr val="tx1"/>
                </a:solidFill>
                <a:latin typeface="Tahoma" panose="020B0604030504040204" pitchFamily="34" charset="0"/>
                <a:ea typeface="宋体" panose="02010600030101010101" pitchFamily="2" charset="-122"/>
              </a:defRPr>
            </a:lvl4pPr>
            <a:lvl5pPr>
              <a:defRPr>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pPr>
              <a:buFont typeface="Wingdings" panose="05000000000000000000" pitchFamily="2" charset="2"/>
              <a:buChar char="n"/>
            </a:pPr>
            <a:r>
              <a:rPr lang="en-US" altLang="zh-CN" sz="2400" b="1"/>
              <a:t>2005</a:t>
            </a:r>
            <a:r>
              <a:rPr lang="zh-CN" altLang="en-US" sz="2400" b="1"/>
              <a:t>年</a:t>
            </a:r>
            <a:r>
              <a:rPr lang="en-US" altLang="zh-CN" sz="2400" b="1"/>
              <a:t>3</a:t>
            </a:r>
            <a:r>
              <a:rPr lang="zh-CN" altLang="en-US" sz="2400" b="1"/>
              <a:t>月</a:t>
            </a:r>
            <a:r>
              <a:rPr lang="en-US" altLang="zh-CN" sz="2400" b="1"/>
              <a:t>22</a:t>
            </a:r>
            <a:r>
              <a:rPr lang="zh-CN" altLang="en-US" sz="2400" b="1"/>
              <a:t>日（世界水日</a:t>
            </a:r>
            <a:r>
              <a:rPr lang="en-US" altLang="zh-CN" sz="2400" b="1"/>
              <a:t>)</a:t>
            </a:r>
            <a:r>
              <a:rPr lang="zh-CN" altLang="en-US" sz="2400" b="1"/>
              <a:t>，兰州大学教授张正春去圆明园游览，发现圆明园正在给湖底铺设防渗膜。随即通过人民日报纰漏该事件，引起了社会强烈关注。</a:t>
            </a:r>
            <a:endParaRPr lang="en-US" altLang="zh-CN" sz="2400" b="1"/>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46083"/>
                                        </p:tgtEl>
                                        <p:attrNameLst>
                                          <p:attrName>style.visibility</p:attrName>
                                        </p:attrNameLst>
                                      </p:cBhvr>
                                      <p:to>
                                        <p:strVal val="visible"/>
                                      </p:to>
                                    </p:set>
                                    <p:animEffect transition="in" filter="blinds(horizontal)">
                                      <p:cBhvr>
                                        <p:cTn id="7" dur="500"/>
                                        <p:tgtEl>
                                          <p:spTgt spid="460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083"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5" name="标题 1">
            <a:extLst>
              <a:ext uri="{FF2B5EF4-FFF2-40B4-BE49-F238E27FC236}">
                <a16:creationId xmlns:a16="http://schemas.microsoft.com/office/drawing/2014/main" id="{9D3DB3EB-0290-A4C3-B9AE-5C33F7F3566E}"/>
              </a:ext>
            </a:extLst>
          </p:cNvPr>
          <p:cNvSpPr>
            <a:spLocks noGrp="1" noChangeArrowheads="1"/>
          </p:cNvSpPr>
          <p:nvPr>
            <p:ph type="title"/>
          </p:nvPr>
        </p:nvSpPr>
        <p:spPr>
          <a:xfrm>
            <a:off x="217488" y="958850"/>
            <a:ext cx="7793037" cy="635000"/>
          </a:xfrm>
        </p:spPr>
        <p:txBody>
          <a:bodyPr/>
          <a:lstStyle/>
          <a:p>
            <a:r>
              <a:rPr lang="zh-CN" altLang="en-US" sz="2800" b="1"/>
              <a:t>圆明园为什么要防渗？</a:t>
            </a:r>
          </a:p>
        </p:txBody>
      </p:sp>
      <p:sp>
        <p:nvSpPr>
          <p:cNvPr id="144386" name="内容占位符 2">
            <a:extLst>
              <a:ext uri="{FF2B5EF4-FFF2-40B4-BE49-F238E27FC236}">
                <a16:creationId xmlns:a16="http://schemas.microsoft.com/office/drawing/2014/main" id="{6D709854-4930-6828-0892-866A4FA5C17F}"/>
              </a:ext>
            </a:extLst>
          </p:cNvPr>
          <p:cNvSpPr>
            <a:spLocks noGrp="1" noChangeArrowheads="1"/>
          </p:cNvSpPr>
          <p:nvPr>
            <p:ph idx="1"/>
          </p:nvPr>
        </p:nvSpPr>
        <p:spPr>
          <a:xfrm>
            <a:off x="484188" y="1685925"/>
            <a:ext cx="7924800" cy="4421188"/>
          </a:xfrm>
        </p:spPr>
        <p:txBody>
          <a:bodyPr/>
          <a:lstStyle/>
          <a:p>
            <a:pPr>
              <a:lnSpc>
                <a:spcPct val="150000"/>
              </a:lnSpc>
              <a:buSzPct val="100000"/>
            </a:pPr>
            <a:r>
              <a:rPr lang="zh-CN" altLang="en-US" sz="2600" b="1"/>
              <a:t>圆明园曾经是北京西郊重要的人工湿地，在整个北京市的生态环境系统中起着十分重要的作用，多年来形成了相对稳定的生态链条。</a:t>
            </a:r>
          </a:p>
          <a:p>
            <a:pPr>
              <a:lnSpc>
                <a:spcPct val="150000"/>
              </a:lnSpc>
              <a:buSzPct val="100000"/>
            </a:pPr>
            <a:r>
              <a:rPr lang="zh-CN" altLang="en-US" sz="2600" b="1"/>
              <a:t>但北京气候干旱少雨，地下水的超量开采导致水位下降，致使圆明园的补水水源水量逐年减少，长期得不到充足的补水。若不采取防渗措施，圆明园的湖泊就会季节性干枯。</a:t>
            </a:r>
            <a:r>
              <a:rPr lang="zh-CN" altLang="en-US" sz="2600" b="1">
                <a:solidFill>
                  <a:srgbClr val="FF0000"/>
                </a:solidFill>
              </a:rPr>
              <a:t>每年补水费用达几百万元</a:t>
            </a:r>
            <a:r>
              <a:rPr lang="zh-CN" altLang="en-US" sz="2600" b="1"/>
              <a:t>。</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09" name="TextBox 1">
            <a:extLst>
              <a:ext uri="{FF2B5EF4-FFF2-40B4-BE49-F238E27FC236}">
                <a16:creationId xmlns:a16="http://schemas.microsoft.com/office/drawing/2014/main" id="{2F96AD16-7392-DCF9-9069-7760A4902E77}"/>
              </a:ext>
            </a:extLst>
          </p:cNvPr>
          <p:cNvSpPr txBox="1">
            <a:spLocks noChangeArrowheads="1"/>
          </p:cNvSpPr>
          <p:nvPr/>
        </p:nvSpPr>
        <p:spPr bwMode="auto">
          <a:xfrm>
            <a:off x="533400" y="1676400"/>
            <a:ext cx="8229600" cy="4832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a:solidFill>
                  <a:schemeClr val="tx1"/>
                </a:solidFill>
                <a:latin typeface="Tahoma" panose="020B0604030504040204" pitchFamily="34" charset="0"/>
                <a:ea typeface="宋体" panose="02010600030101010101" pitchFamily="2" charset="-122"/>
              </a:defRPr>
            </a:lvl1pPr>
            <a:lvl2pPr>
              <a:defRPr>
                <a:solidFill>
                  <a:schemeClr val="tx1"/>
                </a:solidFill>
                <a:latin typeface="Tahoma" panose="020B0604030504040204" pitchFamily="34" charset="0"/>
                <a:ea typeface="宋体" panose="02010600030101010101" pitchFamily="2" charset="-122"/>
              </a:defRPr>
            </a:lvl2pPr>
            <a:lvl3pPr>
              <a:defRPr>
                <a:solidFill>
                  <a:schemeClr val="tx1"/>
                </a:solidFill>
                <a:latin typeface="Tahoma" panose="020B0604030504040204" pitchFamily="34" charset="0"/>
                <a:ea typeface="宋体" panose="02010600030101010101" pitchFamily="2" charset="-122"/>
              </a:defRPr>
            </a:lvl3pPr>
            <a:lvl4pPr>
              <a:defRPr>
                <a:solidFill>
                  <a:schemeClr val="tx1"/>
                </a:solidFill>
                <a:latin typeface="Tahoma" panose="020B0604030504040204" pitchFamily="34" charset="0"/>
                <a:ea typeface="宋体" panose="02010600030101010101" pitchFamily="2" charset="-122"/>
              </a:defRPr>
            </a:lvl4pPr>
            <a:lvl5pPr>
              <a:defRPr>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pPr>
              <a:buFont typeface="Wingdings" panose="05000000000000000000" pitchFamily="2" charset="2"/>
              <a:buChar char="n"/>
            </a:pPr>
            <a:r>
              <a:rPr lang="zh-CN" altLang="en-US" sz="2200" b="1"/>
              <a:t>我是研究生态学的，对这种把“活水”变为“死水”、切断生物循环链的破坏非常敏感；经过</a:t>
            </a:r>
            <a:r>
              <a:rPr lang="en-US" altLang="zh-CN" sz="2200" b="1"/>
              <a:t>200</a:t>
            </a:r>
            <a:r>
              <a:rPr lang="zh-CN" altLang="en-US" sz="2200" b="1"/>
              <a:t>多年的自然演变，圆明园的山水、草木、鸟兽等一个独立的生态系统已经完成。英、法联军毁了地上的建筑，但是它的山、水等内在的东西还在，如同断了臂的维纳斯。</a:t>
            </a:r>
            <a:endParaRPr lang="en-US" altLang="zh-CN" sz="2200" b="1"/>
          </a:p>
          <a:p>
            <a:pPr>
              <a:buFont typeface="Wingdings" panose="05000000000000000000" pitchFamily="2" charset="2"/>
              <a:buChar char="n"/>
            </a:pPr>
            <a:endParaRPr lang="en-US" altLang="zh-CN" sz="2200" b="1"/>
          </a:p>
          <a:p>
            <a:pPr>
              <a:buFont typeface="Wingdings" panose="05000000000000000000" pitchFamily="2" charset="2"/>
              <a:buChar char="n"/>
            </a:pPr>
            <a:r>
              <a:rPr lang="zh-CN" altLang="en-US" sz="2200" b="1"/>
              <a:t>圆明园作为一个遗址公园，是整体被保护的，如果将来灌水了，泥土和塑料膜粘在一起，那破坏和损失就非常大。几百万的水费怎么能和圆明园的生态价值、历史文化价值、美学价值相提并论？那是无价的。</a:t>
            </a:r>
            <a:endParaRPr lang="en-US" altLang="zh-CN" sz="2200" b="1"/>
          </a:p>
          <a:p>
            <a:pPr>
              <a:buFont typeface="Wingdings" panose="05000000000000000000" pitchFamily="2" charset="2"/>
              <a:buChar char="n"/>
            </a:pPr>
            <a:endParaRPr lang="en-US" altLang="zh-CN" sz="2200" b="1"/>
          </a:p>
          <a:p>
            <a:pPr>
              <a:buFont typeface="Wingdings" panose="05000000000000000000" pitchFamily="2" charset="2"/>
              <a:buChar char="n"/>
            </a:pPr>
            <a:r>
              <a:rPr lang="zh-CN" altLang="en-US" sz="2200" b="1"/>
              <a:t>圆明园也是一个古典园林，古典园林讲究的是“浑然一体”，“天人合一”，这样做就把园林的基本风格和整体风貌也完全破坏了。</a:t>
            </a:r>
          </a:p>
        </p:txBody>
      </p:sp>
      <p:sp>
        <p:nvSpPr>
          <p:cNvPr id="145410" name="TextBox 2">
            <a:extLst>
              <a:ext uri="{FF2B5EF4-FFF2-40B4-BE49-F238E27FC236}">
                <a16:creationId xmlns:a16="http://schemas.microsoft.com/office/drawing/2014/main" id="{07F75A59-D1D4-C2CB-70BE-4B916AA0FC1D}"/>
              </a:ext>
            </a:extLst>
          </p:cNvPr>
          <p:cNvSpPr txBox="1">
            <a:spLocks noChangeArrowheads="1"/>
          </p:cNvSpPr>
          <p:nvPr/>
        </p:nvSpPr>
        <p:spPr bwMode="auto">
          <a:xfrm>
            <a:off x="3352800" y="927100"/>
            <a:ext cx="224472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buFont typeface="Wingdings" panose="05000000000000000000" pitchFamily="2" charset="2"/>
              <a:buNone/>
            </a:pPr>
            <a:r>
              <a:rPr lang="zh-CN" altLang="en-US" sz="3200" b="1"/>
              <a:t>张正春观点</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7" name="TextBox 1">
            <a:extLst>
              <a:ext uri="{FF2B5EF4-FFF2-40B4-BE49-F238E27FC236}">
                <a16:creationId xmlns:a16="http://schemas.microsoft.com/office/drawing/2014/main" id="{F95C84DC-6BBA-268B-3364-4896825A5108}"/>
              </a:ext>
            </a:extLst>
          </p:cNvPr>
          <p:cNvSpPr txBox="1">
            <a:spLocks noChangeArrowheads="1"/>
          </p:cNvSpPr>
          <p:nvPr/>
        </p:nvSpPr>
        <p:spPr bwMode="auto">
          <a:xfrm>
            <a:off x="427038" y="908050"/>
            <a:ext cx="8345487" cy="526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Tahoma" panose="020B0604030504040204" pitchFamily="34" charset="0"/>
                <a:ea typeface="宋体" panose="02010600030101010101" pitchFamily="2" charset="-122"/>
              </a:defRPr>
            </a:lvl1pPr>
            <a:lvl2pPr>
              <a:defRPr>
                <a:solidFill>
                  <a:schemeClr val="tx1"/>
                </a:solidFill>
                <a:latin typeface="Tahoma" panose="020B0604030504040204" pitchFamily="34" charset="0"/>
                <a:ea typeface="宋体" panose="02010600030101010101" pitchFamily="2" charset="-122"/>
              </a:defRPr>
            </a:lvl2pPr>
            <a:lvl3pPr>
              <a:defRPr>
                <a:solidFill>
                  <a:schemeClr val="tx1"/>
                </a:solidFill>
                <a:latin typeface="Tahoma" panose="020B0604030504040204" pitchFamily="34" charset="0"/>
                <a:ea typeface="宋体" panose="02010600030101010101" pitchFamily="2" charset="-122"/>
              </a:defRPr>
            </a:lvl3pPr>
            <a:lvl4pPr>
              <a:defRPr>
                <a:solidFill>
                  <a:schemeClr val="tx1"/>
                </a:solidFill>
                <a:latin typeface="Tahoma" panose="020B0604030504040204" pitchFamily="34" charset="0"/>
                <a:ea typeface="宋体" panose="02010600030101010101" pitchFamily="2" charset="-122"/>
              </a:defRPr>
            </a:lvl4pPr>
            <a:lvl5pPr>
              <a:defRPr>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pPr>
              <a:buFont typeface="Wingdings" panose="05000000000000000000" pitchFamily="2" charset="2"/>
              <a:buChar char="n"/>
            </a:pPr>
            <a:r>
              <a:rPr lang="en-US" altLang="zh-CN" sz="2400" b="1"/>
              <a:t>2005</a:t>
            </a:r>
            <a:r>
              <a:rPr lang="zh-CN" altLang="en-US" sz="2400" b="1"/>
              <a:t>年</a:t>
            </a:r>
            <a:r>
              <a:rPr lang="en-US" altLang="zh-CN" sz="2400" b="1"/>
              <a:t>3</a:t>
            </a:r>
            <a:r>
              <a:rPr lang="zh-CN" altLang="en-US" sz="2400" b="1"/>
              <a:t>月</a:t>
            </a:r>
            <a:r>
              <a:rPr lang="en-US" altLang="zh-CN" sz="2400" b="1"/>
              <a:t>31</a:t>
            </a:r>
            <a:r>
              <a:rPr lang="zh-CN" altLang="en-US" sz="2400" b="1"/>
              <a:t>日，国家环保总局表示：</a:t>
            </a:r>
            <a:r>
              <a:rPr lang="zh-CN" altLang="en-US" sz="2400" b="1">
                <a:solidFill>
                  <a:srgbClr val="FF0000"/>
                </a:solidFill>
              </a:rPr>
              <a:t>该工程未进行环境影响评价，立即停止。</a:t>
            </a:r>
            <a:endParaRPr lang="en-US" altLang="zh-CN" sz="2400" b="1">
              <a:solidFill>
                <a:srgbClr val="FF0000"/>
              </a:solidFill>
            </a:endParaRPr>
          </a:p>
          <a:p>
            <a:pPr>
              <a:buFont typeface="Wingdings" panose="05000000000000000000" pitchFamily="2" charset="2"/>
              <a:buChar char="n"/>
            </a:pPr>
            <a:endParaRPr lang="zh-CN" altLang="en-US" sz="2400" b="1"/>
          </a:p>
          <a:p>
            <a:pPr>
              <a:buFont typeface="Wingdings" panose="05000000000000000000" pitchFamily="2" charset="2"/>
              <a:buChar char="n"/>
            </a:pPr>
            <a:r>
              <a:rPr lang="en-US" altLang="zh-CN" sz="2400" b="1"/>
              <a:t>2005</a:t>
            </a:r>
            <a:r>
              <a:rPr lang="zh-CN" altLang="en-US" sz="2400" b="1"/>
              <a:t>年</a:t>
            </a:r>
            <a:r>
              <a:rPr lang="en-US" altLang="zh-CN" sz="2400" b="1"/>
              <a:t>4</a:t>
            </a:r>
            <a:r>
              <a:rPr lang="zh-CN" altLang="en-US" sz="2400" b="1"/>
              <a:t>月</a:t>
            </a:r>
            <a:r>
              <a:rPr lang="en-US" altLang="zh-CN" sz="2400" b="1"/>
              <a:t>13</a:t>
            </a:r>
            <a:r>
              <a:rPr lang="zh-CN" altLang="en-US" sz="2400" b="1"/>
              <a:t>日，听证会在国家环保总局二楼会议室举行。</a:t>
            </a:r>
            <a:r>
              <a:rPr lang="zh-CN" altLang="en-US" sz="2400" b="1">
                <a:solidFill>
                  <a:srgbClr val="FF0000"/>
                </a:solidFill>
              </a:rPr>
              <a:t>年龄最小的只有</a:t>
            </a:r>
            <a:r>
              <a:rPr lang="en-US" altLang="zh-CN" sz="2400" b="1">
                <a:solidFill>
                  <a:srgbClr val="FF0000"/>
                </a:solidFill>
              </a:rPr>
              <a:t>11</a:t>
            </a:r>
            <a:r>
              <a:rPr lang="zh-CN" altLang="en-US" sz="2400" b="1">
                <a:solidFill>
                  <a:srgbClr val="FF0000"/>
                </a:solidFill>
              </a:rPr>
              <a:t>岁，年龄最大的</a:t>
            </a:r>
            <a:r>
              <a:rPr lang="en-US" altLang="zh-CN" sz="2400" b="1">
                <a:solidFill>
                  <a:srgbClr val="FF0000"/>
                </a:solidFill>
              </a:rPr>
              <a:t>80</a:t>
            </a:r>
            <a:r>
              <a:rPr lang="zh-CN" altLang="en-US" sz="2400" b="1">
                <a:solidFill>
                  <a:srgbClr val="FF0000"/>
                </a:solidFill>
              </a:rPr>
              <a:t>多岁；参加的单位有</a:t>
            </a:r>
            <a:r>
              <a:rPr lang="en-US" altLang="zh-CN" sz="2400" b="1">
                <a:solidFill>
                  <a:srgbClr val="FF0000"/>
                </a:solidFill>
              </a:rPr>
              <a:t>8</a:t>
            </a:r>
            <a:r>
              <a:rPr lang="zh-CN" altLang="en-US" sz="2400" b="1">
                <a:solidFill>
                  <a:srgbClr val="FF0000"/>
                </a:solidFill>
              </a:rPr>
              <a:t>个行政机关，</a:t>
            </a:r>
            <a:r>
              <a:rPr lang="en-US" altLang="zh-CN" sz="2400" b="1">
                <a:solidFill>
                  <a:srgbClr val="FF0000"/>
                </a:solidFill>
              </a:rPr>
              <a:t>12</a:t>
            </a:r>
            <a:r>
              <a:rPr lang="zh-CN" altLang="en-US" sz="2400" b="1">
                <a:solidFill>
                  <a:srgbClr val="FF0000"/>
                </a:solidFill>
              </a:rPr>
              <a:t>个社会团体</a:t>
            </a:r>
            <a:r>
              <a:rPr lang="zh-CN" altLang="en-US" sz="2400" b="1"/>
              <a:t>；现场采访的有</a:t>
            </a:r>
            <a:r>
              <a:rPr lang="en-US" altLang="zh-CN" sz="2400" b="1"/>
              <a:t>40</a:t>
            </a:r>
            <a:r>
              <a:rPr lang="zh-CN" altLang="en-US" sz="2400" b="1"/>
              <a:t>多家新闻单位。这其中既有各部门负责人，也有民间环保组织的代表；既有知名专家学者，也有普通市民和学生代表；既有北京本地居民，也有专程从全国各地赶来的热心群众。</a:t>
            </a:r>
            <a:endParaRPr lang="en-US" altLang="zh-CN" sz="2400" b="1"/>
          </a:p>
          <a:p>
            <a:pPr>
              <a:buFont typeface="Wingdings" panose="05000000000000000000" pitchFamily="2" charset="2"/>
              <a:buChar char="n"/>
            </a:pPr>
            <a:endParaRPr lang="en-US" altLang="zh-CN" sz="2400" b="1"/>
          </a:p>
          <a:p>
            <a:pPr>
              <a:buFont typeface="Wingdings" panose="05000000000000000000" pitchFamily="2" charset="2"/>
              <a:buChar char="n"/>
            </a:pPr>
            <a:r>
              <a:rPr lang="zh-CN" altLang="en-US" sz="2400" b="1"/>
              <a:t>由于利益诉求不一致，各方围绕圆明园的定位、职能、防渗工程的利弊等问题展开了激烈的争论。言辞激烈处，甚至有代表中途退场。在听证会上发言的</a:t>
            </a:r>
            <a:r>
              <a:rPr lang="en-US" altLang="zh-CN" sz="2400" b="1"/>
              <a:t>29</a:t>
            </a:r>
            <a:r>
              <a:rPr lang="zh-CN" altLang="en-US" sz="2400" b="1"/>
              <a:t>人中，有</a:t>
            </a:r>
            <a:r>
              <a:rPr lang="zh-CN" altLang="en-US" sz="2400" b="1">
                <a:solidFill>
                  <a:srgbClr val="FF0000"/>
                </a:solidFill>
              </a:rPr>
              <a:t>一大半明确反对圆明园铺设防渗膜</a:t>
            </a:r>
            <a:r>
              <a:rPr lang="zh-CN" altLang="en-US" sz="2400" b="1"/>
              <a:t>。</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657" name="Picture 1" descr="C:\Users\Administrator\AppData\Roaming\Tencent\Users\565354\QQ\WinTemp\RichOle\LF4V`H7J69T4MF8QTS[A@0S.png">
            <a:extLst>
              <a:ext uri="{FF2B5EF4-FFF2-40B4-BE49-F238E27FC236}">
                <a16:creationId xmlns:a16="http://schemas.microsoft.com/office/drawing/2014/main" id="{A422D5C1-7159-A9A2-9B3E-F4BCC6AC39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3550" y="2170113"/>
            <a:ext cx="8366125" cy="3392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a:extLst>
              <a:ext uri="{FF2B5EF4-FFF2-40B4-BE49-F238E27FC236}">
                <a16:creationId xmlns:a16="http://schemas.microsoft.com/office/drawing/2014/main" id="{2512FFF1-34A6-8644-98BA-E33DBF6ECA0F}"/>
              </a:ext>
            </a:extLst>
          </p:cNvPr>
          <p:cNvSpPr txBox="1">
            <a:spLocks noChangeArrowheads="1"/>
          </p:cNvSpPr>
          <p:nvPr/>
        </p:nvSpPr>
        <p:spPr>
          <a:xfrm>
            <a:off x="327025" y="1165225"/>
            <a:ext cx="7793038" cy="838200"/>
          </a:xfrm>
          <a:prstGeom prst="rect">
            <a:avLst/>
          </a:prstGeom>
        </p:spPr>
        <p:txBody>
          <a:bodyPr/>
          <a:lstStyle>
            <a:lvl1pPr algn="l" rtl="0" eaLnBrk="0" fontAlgn="base" hangingPunct="0">
              <a:spcBef>
                <a:spcPct val="0"/>
              </a:spcBef>
              <a:spcAft>
                <a:spcPct val="0"/>
              </a:spcAft>
              <a:defRPr sz="44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Tahoma" panose="020B0604030504040204" pitchFamily="34" charset="0"/>
                <a:ea typeface="宋体" panose="02010600030101010101" pitchFamily="2" charset="-122"/>
              </a:defRPr>
            </a:lvl2pPr>
            <a:lvl3pPr algn="l" rtl="0" eaLnBrk="0" fontAlgn="base" hangingPunct="0">
              <a:spcBef>
                <a:spcPct val="0"/>
              </a:spcBef>
              <a:spcAft>
                <a:spcPct val="0"/>
              </a:spcAft>
              <a:defRPr sz="4400">
                <a:solidFill>
                  <a:schemeClr val="tx2"/>
                </a:solidFill>
                <a:latin typeface="Tahoma" panose="020B0604030504040204" pitchFamily="34" charset="0"/>
                <a:ea typeface="宋体" panose="02010600030101010101" pitchFamily="2" charset="-122"/>
              </a:defRPr>
            </a:lvl3pPr>
            <a:lvl4pPr algn="l" rtl="0" eaLnBrk="0" fontAlgn="base" hangingPunct="0">
              <a:spcBef>
                <a:spcPct val="0"/>
              </a:spcBef>
              <a:spcAft>
                <a:spcPct val="0"/>
              </a:spcAft>
              <a:defRPr sz="4400">
                <a:solidFill>
                  <a:schemeClr val="tx2"/>
                </a:solidFill>
                <a:latin typeface="Tahoma" panose="020B0604030504040204" pitchFamily="34" charset="0"/>
                <a:ea typeface="宋体" panose="02010600030101010101" pitchFamily="2" charset="-122"/>
              </a:defRPr>
            </a:lvl4pPr>
            <a:lvl5pPr algn="l" rtl="0" eaLnBrk="0" fontAlgn="base" hangingPunct="0">
              <a:spcBef>
                <a:spcPct val="0"/>
              </a:spcBef>
              <a:spcAft>
                <a:spcPct val="0"/>
              </a:spcAft>
              <a:defRPr sz="4400">
                <a:solidFill>
                  <a:schemeClr val="tx2"/>
                </a:solidFill>
                <a:latin typeface="Tahoma" panose="020B0604030504040204" pitchFamily="34" charset="0"/>
                <a:ea typeface="宋体" panose="02010600030101010101" pitchFamily="2" charset="-122"/>
              </a:defRPr>
            </a:lvl5pPr>
            <a:lvl6pPr marL="457200" algn="l" rtl="0" fontAlgn="base">
              <a:spcBef>
                <a:spcPct val="0"/>
              </a:spcBef>
              <a:spcAft>
                <a:spcPct val="0"/>
              </a:spcAft>
              <a:defRPr sz="4400">
                <a:solidFill>
                  <a:schemeClr val="tx2"/>
                </a:solidFill>
                <a:latin typeface="Tahoma" panose="020B0604030504040204" pitchFamily="34" charset="0"/>
                <a:ea typeface="宋体" panose="02010600030101010101" pitchFamily="2" charset="-122"/>
              </a:defRPr>
            </a:lvl6pPr>
            <a:lvl7pPr marL="914400" algn="l" rtl="0" fontAlgn="base">
              <a:spcBef>
                <a:spcPct val="0"/>
              </a:spcBef>
              <a:spcAft>
                <a:spcPct val="0"/>
              </a:spcAft>
              <a:defRPr sz="4400">
                <a:solidFill>
                  <a:schemeClr val="tx2"/>
                </a:solidFill>
                <a:latin typeface="Tahoma" panose="020B0604030504040204" pitchFamily="34" charset="0"/>
                <a:ea typeface="宋体" panose="02010600030101010101" pitchFamily="2" charset="-122"/>
              </a:defRPr>
            </a:lvl7pPr>
            <a:lvl8pPr marL="1371600" algn="l" rtl="0" fontAlgn="base">
              <a:spcBef>
                <a:spcPct val="0"/>
              </a:spcBef>
              <a:spcAft>
                <a:spcPct val="0"/>
              </a:spcAft>
              <a:defRPr sz="4400">
                <a:solidFill>
                  <a:schemeClr val="tx2"/>
                </a:solidFill>
                <a:latin typeface="Tahoma" panose="020B0604030504040204" pitchFamily="34" charset="0"/>
                <a:ea typeface="宋体" panose="02010600030101010101" pitchFamily="2" charset="-122"/>
              </a:defRPr>
            </a:lvl8pPr>
            <a:lvl9pPr marL="1828800" algn="l" rtl="0" fontAlgn="base">
              <a:spcBef>
                <a:spcPct val="0"/>
              </a:spcBef>
              <a:spcAft>
                <a:spcPct val="0"/>
              </a:spcAft>
              <a:defRPr sz="4400">
                <a:solidFill>
                  <a:schemeClr val="tx2"/>
                </a:solidFill>
                <a:latin typeface="Tahoma" panose="020B0604030504040204" pitchFamily="34" charset="0"/>
                <a:ea typeface="宋体" panose="02010600030101010101" pitchFamily="2" charset="-122"/>
              </a:defRPr>
            </a:lvl9pPr>
          </a:lstStyle>
          <a:p>
            <a:pPr eaLnBrk="1" hangingPunct="1">
              <a:buFontTx/>
              <a:buNone/>
              <a:defRPr/>
            </a:pPr>
            <a:r>
              <a:rPr lang="en-US" altLang="zh-CN" sz="3600" b="1" kern="0"/>
              <a:t>2.1</a:t>
            </a:r>
            <a:r>
              <a:rPr lang="zh-CN" altLang="en-US" sz="3600" b="1" kern="0"/>
              <a:t>工程风险的来源及防范 </a:t>
            </a:r>
            <a:endParaRPr lang="zh-CN" altLang="en-US" sz="3600" b="1" kern="0" dirty="0"/>
          </a:p>
        </p:txBody>
      </p:sp>
      <p:cxnSp>
        <p:nvCxnSpPr>
          <p:cNvPr id="4" name="直接连接符 3">
            <a:extLst>
              <a:ext uri="{FF2B5EF4-FFF2-40B4-BE49-F238E27FC236}">
                <a16:creationId xmlns:a16="http://schemas.microsoft.com/office/drawing/2014/main" id="{5056DC5C-373C-9762-E964-2169E2C41546}"/>
              </a:ext>
            </a:extLst>
          </p:cNvPr>
          <p:cNvCxnSpPr/>
          <p:nvPr/>
        </p:nvCxnSpPr>
        <p:spPr>
          <a:xfrm>
            <a:off x="463550" y="5584825"/>
            <a:ext cx="1974850"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1" name="内容占位符 4">
            <a:extLst>
              <a:ext uri="{FF2B5EF4-FFF2-40B4-BE49-F238E27FC236}">
                <a16:creationId xmlns:a16="http://schemas.microsoft.com/office/drawing/2014/main" id="{9E27F885-FE5E-BB11-73A7-459527401CF2}"/>
              </a:ext>
            </a:extLst>
          </p:cNvPr>
          <p:cNvSpPr>
            <a:spLocks noGrp="1" noChangeArrowheads="1"/>
          </p:cNvSpPr>
          <p:nvPr>
            <p:ph idx="1"/>
          </p:nvPr>
        </p:nvSpPr>
        <p:spPr>
          <a:xfrm>
            <a:off x="436563" y="1030288"/>
            <a:ext cx="8269287" cy="5165725"/>
          </a:xfrm>
        </p:spPr>
        <p:txBody>
          <a:bodyPr/>
          <a:lstStyle/>
          <a:p>
            <a:pPr>
              <a:lnSpc>
                <a:spcPct val="150000"/>
              </a:lnSpc>
              <a:buSzPct val="100000"/>
            </a:pPr>
            <a:r>
              <a:rPr lang="zh-CN" altLang="en-US" sz="2600" b="1"/>
              <a:t>听证会结束后，由清华大学环评机构承接，联合有关单位组织多学科专家成立环评工作组。历时</a:t>
            </a:r>
            <a:r>
              <a:rPr lang="en-US" altLang="zh-CN" sz="2600" b="1"/>
              <a:t>40</a:t>
            </a:r>
            <a:r>
              <a:rPr lang="zh-CN" altLang="en-US" sz="2600" b="1"/>
              <a:t>天完成了</a:t>
            </a:r>
            <a:r>
              <a:rPr lang="en-US" altLang="zh-CN" sz="2600" b="1"/>
              <a:t>《</a:t>
            </a:r>
            <a:r>
              <a:rPr lang="zh-CN" altLang="en-US" sz="2600" b="1"/>
              <a:t>圆明园东部湖底防渗工程环境影响报告书</a:t>
            </a:r>
            <a:r>
              <a:rPr lang="en-US" altLang="zh-CN" sz="2600" b="1"/>
              <a:t>》</a:t>
            </a:r>
            <a:r>
              <a:rPr lang="zh-CN" altLang="en-US" sz="2600" b="1"/>
              <a:t>。</a:t>
            </a:r>
            <a:endParaRPr lang="en-US" altLang="zh-CN" sz="2600" b="1"/>
          </a:p>
          <a:p>
            <a:pPr>
              <a:lnSpc>
                <a:spcPct val="150000"/>
              </a:lnSpc>
              <a:buSzPct val="100000"/>
            </a:pPr>
            <a:endParaRPr lang="zh-CN" altLang="en-US" sz="2600" b="1"/>
          </a:p>
          <a:p>
            <a:pPr>
              <a:lnSpc>
                <a:spcPct val="150000"/>
              </a:lnSpc>
              <a:buSzPct val="100000"/>
            </a:pPr>
            <a:r>
              <a:rPr lang="en-US" altLang="zh-CN" sz="2600" b="1"/>
              <a:t>2005</a:t>
            </a:r>
            <a:r>
              <a:rPr lang="zh-CN" altLang="en-US" sz="2600" b="1"/>
              <a:t>年</a:t>
            </a:r>
            <a:r>
              <a:rPr lang="en-US" altLang="zh-CN" sz="2600" b="1"/>
              <a:t>7</a:t>
            </a:r>
            <a:r>
              <a:rPr lang="zh-CN" altLang="en-US" sz="2600" b="1"/>
              <a:t>月</a:t>
            </a:r>
            <a:r>
              <a:rPr lang="en-US" altLang="zh-CN" sz="2600" b="1"/>
              <a:t>5</a:t>
            </a:r>
            <a:r>
              <a:rPr lang="zh-CN" altLang="en-US" sz="2600" b="1"/>
              <a:t>日，国家环保总局在网站上公布了环境影响评价报告的全本，这份数万字的报告对防渗膜对湖底生态的影响做了综合评估。两天后，环保总局做出了对防渗工程全面整改的决定：</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5" name="内容占位符 4">
            <a:extLst>
              <a:ext uri="{FF2B5EF4-FFF2-40B4-BE49-F238E27FC236}">
                <a16:creationId xmlns:a16="http://schemas.microsoft.com/office/drawing/2014/main" id="{AB80A0E3-D467-76E7-6980-3FE4D5D48F65}"/>
              </a:ext>
            </a:extLst>
          </p:cNvPr>
          <p:cNvSpPr>
            <a:spLocks noGrp="1" noChangeArrowheads="1"/>
          </p:cNvSpPr>
          <p:nvPr>
            <p:ph idx="1"/>
          </p:nvPr>
        </p:nvSpPr>
        <p:spPr>
          <a:xfrm>
            <a:off x="268288" y="923925"/>
            <a:ext cx="8607425" cy="5584825"/>
          </a:xfrm>
        </p:spPr>
        <p:txBody>
          <a:bodyPr/>
          <a:lstStyle/>
          <a:p>
            <a:pPr lvl="1"/>
            <a:r>
              <a:rPr lang="zh-CN" altLang="en-US" sz="2600" b="1"/>
              <a:t>第一，对圆明园东部尚未实施湖底防渗工程的区域，</a:t>
            </a:r>
            <a:r>
              <a:rPr lang="zh-CN" altLang="en-US" sz="2600" b="1">
                <a:solidFill>
                  <a:srgbClr val="FF0000"/>
                </a:solidFill>
              </a:rPr>
              <a:t>不再铺设防渗膜</a:t>
            </a:r>
            <a:r>
              <a:rPr lang="zh-CN" altLang="en-US" sz="2600" b="1"/>
              <a:t>，全面采取天然黏土防渗；</a:t>
            </a:r>
            <a:endParaRPr lang="en-US" altLang="zh-CN" sz="2600" b="1"/>
          </a:p>
          <a:p>
            <a:pPr lvl="1"/>
            <a:r>
              <a:rPr lang="zh-CN" altLang="en-US" sz="2600" b="1"/>
              <a:t>第二，绮春园除入水口外，</a:t>
            </a:r>
            <a:r>
              <a:rPr lang="zh-CN" altLang="en-US" sz="2600" b="1">
                <a:solidFill>
                  <a:srgbClr val="FF0000"/>
                </a:solidFill>
              </a:rPr>
              <a:t>已铺</a:t>
            </a:r>
            <a:r>
              <a:rPr lang="zh-CN" altLang="en-US" sz="2600" b="1"/>
              <a:t>的防渗膜应</a:t>
            </a:r>
            <a:r>
              <a:rPr lang="zh-CN" altLang="en-US" sz="2600" b="1">
                <a:solidFill>
                  <a:srgbClr val="FF0000"/>
                </a:solidFill>
              </a:rPr>
              <a:t>全部拆除</a:t>
            </a:r>
            <a:r>
              <a:rPr lang="zh-CN" altLang="en-US" sz="2600" b="1"/>
              <a:t>，回填黏土和原湖底的底泥，湖岸边不能再铺设侧防渗膜；</a:t>
            </a:r>
            <a:endParaRPr lang="en-US" altLang="zh-CN" sz="2600" b="1"/>
          </a:p>
          <a:p>
            <a:pPr lvl="1"/>
            <a:r>
              <a:rPr lang="zh-CN" altLang="en-US" sz="2600" b="1"/>
              <a:t>第三，长春园湖底高于</a:t>
            </a:r>
            <a:r>
              <a:rPr lang="en-US" altLang="zh-CN" sz="2600" b="1"/>
              <a:t>40.7</a:t>
            </a:r>
            <a:r>
              <a:rPr lang="zh-CN" altLang="en-US" sz="2600" b="1"/>
              <a:t>米的区域要立即拆除防渗膜，回填黏土，湖岸边也不能再铺设侧防渗膜；</a:t>
            </a:r>
            <a:endParaRPr lang="en-US" altLang="zh-CN" sz="2600" b="1"/>
          </a:p>
          <a:p>
            <a:pPr lvl="1"/>
            <a:r>
              <a:rPr lang="zh-CN" altLang="en-US" sz="2600" b="1"/>
              <a:t>第四，对福海已经铺设的防渗膜进行全面改造。</a:t>
            </a:r>
          </a:p>
          <a:p>
            <a:r>
              <a:rPr lang="zh-CN" altLang="en-US" sz="2600" b="1"/>
              <a:t>“整改令”发布以后，圆明园的整改过程并未对公众公开，整改工程在密闭的环境下进行。直到</a:t>
            </a:r>
            <a:r>
              <a:rPr lang="en-US" altLang="zh-CN" sz="2600" b="1"/>
              <a:t>2006</a:t>
            </a:r>
            <a:r>
              <a:rPr lang="zh-CN" altLang="en-US" sz="2600" b="1"/>
              <a:t>年</a:t>
            </a:r>
            <a:r>
              <a:rPr lang="en-US" altLang="zh-CN" sz="2600" b="1"/>
              <a:t>7</a:t>
            </a:r>
            <a:r>
              <a:rPr lang="zh-CN" altLang="en-US" sz="2600" b="1"/>
              <a:t>月，整改工程由北京市环保局验收。至此，圆明园防渗工程事件算是画上了一个并不完美的句号。</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29" name="内容占位符 2">
            <a:extLst>
              <a:ext uri="{FF2B5EF4-FFF2-40B4-BE49-F238E27FC236}">
                <a16:creationId xmlns:a16="http://schemas.microsoft.com/office/drawing/2014/main" id="{B509F1AF-5AF7-B218-2FD2-29384AD96916}"/>
              </a:ext>
            </a:extLst>
          </p:cNvPr>
          <p:cNvSpPr>
            <a:spLocks noGrp="1" noChangeArrowheads="1"/>
          </p:cNvSpPr>
          <p:nvPr>
            <p:ph idx="1"/>
          </p:nvPr>
        </p:nvSpPr>
        <p:spPr>
          <a:xfrm>
            <a:off x="388938" y="1011238"/>
            <a:ext cx="8439150" cy="5237162"/>
          </a:xfrm>
        </p:spPr>
        <p:txBody>
          <a:bodyPr/>
          <a:lstStyle/>
          <a:p>
            <a:pPr>
              <a:lnSpc>
                <a:spcPct val="150000"/>
              </a:lnSpc>
              <a:buSzPct val="100000"/>
            </a:pPr>
            <a:r>
              <a:rPr lang="zh-CN" altLang="en-US" sz="2600" b="1"/>
              <a:t>媒体、民众、专家、民间环保组织的积极参与是推动圆明园事件的重要力量，对公共决策产生了积极影响</a:t>
            </a:r>
            <a:r>
              <a:rPr lang="en-US" altLang="zh-CN" sz="2600" b="1"/>
              <a:t>——</a:t>
            </a:r>
            <a:r>
              <a:rPr lang="zh-CN" altLang="en-US" sz="2600" b="1"/>
              <a:t>从促成中国第一起环保听证会的召开这个角度来讲，圆明园事件确是成功的案例。</a:t>
            </a:r>
            <a:endParaRPr lang="en-US" altLang="zh-CN" sz="2600" b="1"/>
          </a:p>
          <a:p>
            <a:pPr>
              <a:lnSpc>
                <a:spcPct val="150000"/>
              </a:lnSpc>
              <a:buSzPct val="100000"/>
            </a:pPr>
            <a:r>
              <a:rPr lang="zh-CN" altLang="en-US" sz="2600" b="1">
                <a:solidFill>
                  <a:srgbClr val="FF0000"/>
                </a:solidFill>
              </a:rPr>
              <a:t>公众参与</a:t>
            </a:r>
            <a:r>
              <a:rPr lang="zh-CN" altLang="en-US" sz="2600" b="1"/>
              <a:t>是一项对政府、民间组织和社会基础都有要求的事业，圆明园事件恰好是一次幸运的组合。</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3" name="文本框 4">
            <a:extLst>
              <a:ext uri="{FF2B5EF4-FFF2-40B4-BE49-F238E27FC236}">
                <a16:creationId xmlns:a16="http://schemas.microsoft.com/office/drawing/2014/main" id="{D28CADC7-D82A-9C43-59EC-EE2FEB6B78D6}"/>
              </a:ext>
            </a:extLst>
          </p:cNvPr>
          <p:cNvSpPr txBox="1">
            <a:spLocks noChangeArrowheads="1"/>
          </p:cNvSpPr>
          <p:nvPr>
            <p:custDataLst>
              <p:tags r:id="rId2"/>
            </p:custDataLst>
          </p:nvPr>
        </p:nvSpPr>
        <p:spPr bwMode="auto">
          <a:xfrm>
            <a:off x="914400" y="1000125"/>
            <a:ext cx="7315200" cy="1350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r>
              <a:rPr lang="zh-CN" altLang="en-US" sz="2600" b="1">
                <a:sym typeface="宋体" panose="02010600030101010101" pitchFamily="2" charset="-122"/>
              </a:rPr>
              <a:t>工程风险的伦理评估途径主要包括</a:t>
            </a:r>
            <a:endParaRPr lang="zh-CN" altLang="en-US" sz="2600">
              <a:solidFill>
                <a:srgbClr val="000000"/>
              </a:solidFill>
              <a:latin typeface="微软雅黑" panose="020B0503020204020204" pitchFamily="34" charset="-122"/>
              <a:ea typeface="微软雅黑" panose="020B0503020204020204" pitchFamily="34" charset="-122"/>
            </a:endParaRPr>
          </a:p>
        </p:txBody>
      </p:sp>
      <p:sp>
        <p:nvSpPr>
          <p:cNvPr id="151554" name="文本框 5">
            <a:extLst>
              <a:ext uri="{FF2B5EF4-FFF2-40B4-BE49-F238E27FC236}">
                <a16:creationId xmlns:a16="http://schemas.microsoft.com/office/drawing/2014/main" id="{B54B499B-C6AB-DA99-5C45-39AC4ADE40C1}"/>
              </a:ext>
            </a:extLst>
          </p:cNvPr>
          <p:cNvSpPr txBox="1">
            <a:spLocks noChangeArrowheads="1"/>
          </p:cNvSpPr>
          <p:nvPr>
            <p:custDataLst>
              <p:tags r:id="rId3"/>
            </p:custDataLst>
          </p:nvPr>
        </p:nvSpPr>
        <p:spPr bwMode="auto">
          <a:xfrm>
            <a:off x="1828800" y="2255838"/>
            <a:ext cx="6400800" cy="64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r>
              <a:rPr lang="zh-CN" altLang="en-US" sz="2600">
                <a:solidFill>
                  <a:srgbClr val="000000"/>
                </a:solidFill>
                <a:latin typeface="微软雅黑" panose="020B0503020204020204" pitchFamily="34" charset="-122"/>
                <a:ea typeface="微软雅黑" panose="020B0503020204020204" pitchFamily="34" charset="-122"/>
              </a:rPr>
              <a:t>社会评估</a:t>
            </a:r>
          </a:p>
        </p:txBody>
      </p:sp>
      <p:sp>
        <p:nvSpPr>
          <p:cNvPr id="151555" name="文本框 6">
            <a:extLst>
              <a:ext uri="{FF2B5EF4-FFF2-40B4-BE49-F238E27FC236}">
                <a16:creationId xmlns:a16="http://schemas.microsoft.com/office/drawing/2014/main" id="{DEE6C13B-BDD2-7B0B-E7B4-B735D7D37C2D}"/>
              </a:ext>
            </a:extLst>
          </p:cNvPr>
          <p:cNvSpPr txBox="1">
            <a:spLocks noChangeArrowheads="1"/>
          </p:cNvSpPr>
          <p:nvPr>
            <p:custDataLst>
              <p:tags r:id="rId4"/>
            </p:custDataLst>
          </p:nvPr>
        </p:nvSpPr>
        <p:spPr bwMode="auto">
          <a:xfrm>
            <a:off x="1828800" y="3113088"/>
            <a:ext cx="6400800" cy="64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r>
              <a:rPr lang="zh-CN" altLang="en-US" sz="2600">
                <a:solidFill>
                  <a:srgbClr val="000000"/>
                </a:solidFill>
                <a:latin typeface="微软雅黑" panose="020B0503020204020204" pitchFamily="34" charset="-122"/>
                <a:ea typeface="微软雅黑" panose="020B0503020204020204" pitchFamily="34" charset="-122"/>
              </a:rPr>
              <a:t>专家评估</a:t>
            </a:r>
          </a:p>
        </p:txBody>
      </p:sp>
      <p:sp>
        <p:nvSpPr>
          <p:cNvPr id="151556" name="文本框 7">
            <a:extLst>
              <a:ext uri="{FF2B5EF4-FFF2-40B4-BE49-F238E27FC236}">
                <a16:creationId xmlns:a16="http://schemas.microsoft.com/office/drawing/2014/main" id="{6CFE1403-575C-1EE3-F328-262562F27D65}"/>
              </a:ext>
            </a:extLst>
          </p:cNvPr>
          <p:cNvSpPr txBox="1">
            <a:spLocks noChangeArrowheads="1"/>
          </p:cNvSpPr>
          <p:nvPr>
            <p:custDataLst>
              <p:tags r:id="rId5"/>
            </p:custDataLst>
          </p:nvPr>
        </p:nvSpPr>
        <p:spPr bwMode="auto">
          <a:xfrm>
            <a:off x="1828800" y="3970338"/>
            <a:ext cx="6400800" cy="64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r>
              <a:rPr lang="zh-CN" altLang="en-US" sz="2600">
                <a:solidFill>
                  <a:srgbClr val="000000"/>
                </a:solidFill>
                <a:latin typeface="微软雅黑" panose="020B0503020204020204" pitchFamily="34" charset="-122"/>
                <a:ea typeface="微软雅黑" panose="020B0503020204020204" pitchFamily="34" charset="-122"/>
              </a:rPr>
              <a:t>公众参与</a:t>
            </a:r>
          </a:p>
        </p:txBody>
      </p:sp>
      <p:sp>
        <p:nvSpPr>
          <p:cNvPr id="151557" name="文本框 8">
            <a:extLst>
              <a:ext uri="{FF2B5EF4-FFF2-40B4-BE49-F238E27FC236}">
                <a16:creationId xmlns:a16="http://schemas.microsoft.com/office/drawing/2014/main" id="{E35E9E18-255E-5B4E-53FC-6BD20452F71D}"/>
              </a:ext>
            </a:extLst>
          </p:cNvPr>
          <p:cNvSpPr txBox="1">
            <a:spLocks noChangeArrowheads="1"/>
          </p:cNvSpPr>
          <p:nvPr>
            <p:custDataLst>
              <p:tags r:id="rId6"/>
            </p:custDataLst>
          </p:nvPr>
        </p:nvSpPr>
        <p:spPr bwMode="auto">
          <a:xfrm>
            <a:off x="1828800" y="4827588"/>
            <a:ext cx="6400800" cy="64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r>
              <a:rPr lang="zh-CN" altLang="en-US" sz="2600">
                <a:solidFill>
                  <a:srgbClr val="000000"/>
                </a:solidFill>
                <a:latin typeface="微软雅黑" panose="020B0503020204020204" pitchFamily="34" charset="-122"/>
                <a:ea typeface="微软雅黑" panose="020B0503020204020204" pitchFamily="34" charset="-122"/>
              </a:rPr>
              <a:t>工程主体开会决定</a:t>
            </a:r>
          </a:p>
        </p:txBody>
      </p:sp>
      <p:sp>
        <p:nvSpPr>
          <p:cNvPr id="10" name="矩形 9">
            <a:extLst>
              <a:ext uri="{FF2B5EF4-FFF2-40B4-BE49-F238E27FC236}">
                <a16:creationId xmlns:a16="http://schemas.microsoft.com/office/drawing/2014/main" id="{977D6491-57DC-6C7F-363C-BC1A4136EA01}"/>
              </a:ext>
            </a:extLst>
          </p:cNvPr>
          <p:cNvSpPr>
            <a:spLocks noChangeAspect="1"/>
          </p:cNvSpPr>
          <p:nvPr>
            <p:custDataLst>
              <p:tags r:id="rId7"/>
            </p:custDataLst>
          </p:nvPr>
        </p:nvSpPr>
        <p:spPr>
          <a:xfrm>
            <a:off x="1114425" y="2320925"/>
            <a:ext cx="514350" cy="514350"/>
          </a:xfrm>
          <a:prstGeom prst="rect">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nchorCtr="1"/>
          <a:lstStyle/>
          <a:p>
            <a:pPr algn="ctr">
              <a:defRPr/>
            </a:pPr>
            <a:r>
              <a:rPr lang="zh-CN" altLang="en-US" sz="1600" noProof="1">
                <a:solidFill>
                  <a:srgbClr val="FFFFFF"/>
                </a:solidFill>
                <a:latin typeface="微软雅黑" panose="020B0503020204020204" pitchFamily="34" charset="-122"/>
                <a:ea typeface="微软雅黑" panose="020B0503020204020204" pitchFamily="34" charset="-122"/>
              </a:rPr>
              <a:t>A</a:t>
            </a:r>
          </a:p>
        </p:txBody>
      </p:sp>
      <p:sp>
        <p:nvSpPr>
          <p:cNvPr id="11" name="矩形 10">
            <a:extLst>
              <a:ext uri="{FF2B5EF4-FFF2-40B4-BE49-F238E27FC236}">
                <a16:creationId xmlns:a16="http://schemas.microsoft.com/office/drawing/2014/main" id="{00F73A62-C9D1-C908-FAEF-9DBEA7C06F23}"/>
              </a:ext>
            </a:extLst>
          </p:cNvPr>
          <p:cNvSpPr>
            <a:spLocks noChangeAspect="1"/>
          </p:cNvSpPr>
          <p:nvPr>
            <p:custDataLst>
              <p:tags r:id="rId8"/>
            </p:custDataLst>
          </p:nvPr>
        </p:nvSpPr>
        <p:spPr>
          <a:xfrm>
            <a:off x="1114425" y="3178175"/>
            <a:ext cx="514350" cy="514350"/>
          </a:xfrm>
          <a:prstGeom prst="rect">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nchorCtr="1"/>
          <a:lstStyle/>
          <a:p>
            <a:pPr algn="ctr">
              <a:defRPr/>
            </a:pPr>
            <a:r>
              <a:rPr lang="zh-CN" altLang="en-US" sz="1600" noProof="1">
                <a:solidFill>
                  <a:srgbClr val="FFFFFF"/>
                </a:solidFill>
                <a:latin typeface="微软雅黑" panose="020B0503020204020204" pitchFamily="34" charset="-122"/>
                <a:ea typeface="微软雅黑" panose="020B0503020204020204" pitchFamily="34" charset="-122"/>
              </a:rPr>
              <a:t>B</a:t>
            </a:r>
          </a:p>
        </p:txBody>
      </p:sp>
      <p:sp>
        <p:nvSpPr>
          <p:cNvPr id="12" name="矩形 11">
            <a:extLst>
              <a:ext uri="{FF2B5EF4-FFF2-40B4-BE49-F238E27FC236}">
                <a16:creationId xmlns:a16="http://schemas.microsoft.com/office/drawing/2014/main" id="{2449428F-4C98-2426-081D-EBB372A17FA9}"/>
              </a:ext>
            </a:extLst>
          </p:cNvPr>
          <p:cNvSpPr>
            <a:spLocks noChangeAspect="1"/>
          </p:cNvSpPr>
          <p:nvPr>
            <p:custDataLst>
              <p:tags r:id="rId9"/>
            </p:custDataLst>
          </p:nvPr>
        </p:nvSpPr>
        <p:spPr>
          <a:xfrm>
            <a:off x="1114425" y="4035425"/>
            <a:ext cx="514350" cy="514350"/>
          </a:xfrm>
          <a:prstGeom prst="rect">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nchorCtr="1"/>
          <a:lstStyle/>
          <a:p>
            <a:pPr algn="ctr">
              <a:defRPr/>
            </a:pPr>
            <a:r>
              <a:rPr lang="zh-CN" altLang="en-US" sz="1600" noProof="1">
                <a:solidFill>
                  <a:srgbClr val="FFFFFF"/>
                </a:solidFill>
                <a:latin typeface="微软雅黑" panose="020B0503020204020204" pitchFamily="34" charset="-122"/>
                <a:ea typeface="微软雅黑" panose="020B0503020204020204" pitchFamily="34" charset="-122"/>
              </a:rPr>
              <a:t>C</a:t>
            </a:r>
          </a:p>
        </p:txBody>
      </p:sp>
      <p:sp>
        <p:nvSpPr>
          <p:cNvPr id="13" name="矩形 12">
            <a:extLst>
              <a:ext uri="{FF2B5EF4-FFF2-40B4-BE49-F238E27FC236}">
                <a16:creationId xmlns:a16="http://schemas.microsoft.com/office/drawing/2014/main" id="{5F676786-F550-F160-503C-3591E399925B}"/>
              </a:ext>
            </a:extLst>
          </p:cNvPr>
          <p:cNvSpPr>
            <a:spLocks noChangeAspect="1"/>
          </p:cNvSpPr>
          <p:nvPr>
            <p:custDataLst>
              <p:tags r:id="rId10"/>
            </p:custDataLst>
          </p:nvPr>
        </p:nvSpPr>
        <p:spPr>
          <a:xfrm>
            <a:off x="1114425" y="4892675"/>
            <a:ext cx="514350" cy="514350"/>
          </a:xfrm>
          <a:prstGeom prst="rect">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nchorCtr="1"/>
          <a:lstStyle/>
          <a:p>
            <a:pPr algn="ctr">
              <a:defRPr/>
            </a:pPr>
            <a:r>
              <a:rPr lang="zh-CN" altLang="en-US" sz="1600" noProof="1">
                <a:solidFill>
                  <a:srgbClr val="FFFFFF"/>
                </a:solidFill>
                <a:latin typeface="微软雅黑" panose="020B0503020204020204" pitchFamily="34" charset="-122"/>
                <a:ea typeface="微软雅黑" panose="020B0503020204020204" pitchFamily="34" charset="-122"/>
              </a:rPr>
              <a:t>D</a:t>
            </a:r>
          </a:p>
        </p:txBody>
      </p:sp>
      <p:sp>
        <p:nvSpPr>
          <p:cNvPr id="14" name="圆角矩形 13">
            <a:extLst>
              <a:ext uri="{FF2B5EF4-FFF2-40B4-BE49-F238E27FC236}">
                <a16:creationId xmlns:a16="http://schemas.microsoft.com/office/drawing/2014/main" id="{98120F8D-7CCB-D402-73F9-8C1E3F2AAF93}"/>
              </a:ext>
            </a:extLst>
          </p:cNvPr>
          <p:cNvSpPr/>
          <p:nvPr>
            <p:custDataLst>
              <p:tags r:id="rId11"/>
            </p:custDataLst>
          </p:nvPr>
        </p:nvSpPr>
        <p:spPr>
          <a:xfrm>
            <a:off x="6172200" y="6215063"/>
            <a:ext cx="1543050" cy="411162"/>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nchorCtr="1"/>
          <a:lstStyle/>
          <a:p>
            <a:pPr algn="ctr">
              <a:defRPr/>
            </a:pPr>
            <a:r>
              <a:rPr lang="zh-CN" altLang="en-US" sz="1600" noProof="1">
                <a:solidFill>
                  <a:srgbClr val="FFFFFF"/>
                </a:solidFill>
                <a:latin typeface="微软雅黑" panose="020B0503020204020204" pitchFamily="34" charset="-122"/>
                <a:ea typeface="微软雅黑" panose="020B0503020204020204" pitchFamily="34" charset="-122"/>
              </a:rPr>
              <a:t>提交</a:t>
            </a:r>
          </a:p>
        </p:txBody>
      </p:sp>
      <p:grpSp>
        <p:nvGrpSpPr>
          <p:cNvPr id="151563" name="组合 18">
            <a:extLst>
              <a:ext uri="{FF2B5EF4-FFF2-40B4-BE49-F238E27FC236}">
                <a16:creationId xmlns:a16="http://schemas.microsoft.com/office/drawing/2014/main" id="{1B8A6700-293A-E890-F6A7-5F8923802FE2}"/>
              </a:ext>
            </a:extLst>
          </p:cNvPr>
          <p:cNvGrpSpPr>
            <a:grpSpLocks/>
          </p:cNvGrpSpPr>
          <p:nvPr/>
        </p:nvGrpSpPr>
        <p:grpSpPr bwMode="auto">
          <a:xfrm>
            <a:off x="0" y="0"/>
            <a:ext cx="9144000" cy="635000"/>
            <a:chOff x="0" y="0"/>
            <a:chExt cx="14400" cy="1000"/>
          </a:xfrm>
        </p:grpSpPr>
        <p:sp>
          <p:nvSpPr>
            <p:cNvPr id="15" name="TitleBackground">
              <a:extLst>
                <a:ext uri="{FF2B5EF4-FFF2-40B4-BE49-F238E27FC236}">
                  <a16:creationId xmlns:a16="http://schemas.microsoft.com/office/drawing/2014/main" id="{87B445F1-41D5-CB96-E145-953C064A7A9E}"/>
                </a:ext>
              </a:extLst>
            </p:cNvPr>
            <p:cNvSpPr/>
            <p:nvPr>
              <p:custDataLst>
                <p:tags r:id="rId13"/>
              </p:custDataLst>
            </p:nvPr>
          </p:nvSpPr>
          <p:spPr>
            <a:xfrm>
              <a:off x="0" y="0"/>
              <a:ext cx="14400" cy="1000"/>
            </a:xfrm>
            <a:prstGeom prst="rect">
              <a:avLst/>
            </a:prstGeom>
            <a:solidFill>
              <a:srgbClr val="F6F7F8"/>
            </a:solidFill>
            <a:ln w="25400" cap="flat" cmpd="sng" algn="ctr">
              <a:noFill/>
              <a:prstDash val="solid"/>
            </a:ln>
            <a:extLst>
              <a:ext uri="{91240B29-F687-4F45-9708-019B960494DF}">
                <a14:hiddenLine xmlns:a14="http://schemas.microsoft.com/office/drawing/2010/main" w="25400">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noProof="1"/>
            </a:p>
          </p:txBody>
        </p:sp>
        <p:sp>
          <p:nvSpPr>
            <p:cNvPr id="16" name="ColorBlock">
              <a:extLst>
                <a:ext uri="{FF2B5EF4-FFF2-40B4-BE49-F238E27FC236}">
                  <a16:creationId xmlns:a16="http://schemas.microsoft.com/office/drawing/2014/main" id="{B12E0A14-0D40-1CC6-E491-8904D9BEF98F}"/>
                </a:ext>
              </a:extLst>
            </p:cNvPr>
            <p:cNvSpPr/>
            <p:nvPr>
              <p:custDataLst>
                <p:tags r:id="rId14"/>
              </p:custDataLst>
            </p:nvPr>
          </p:nvSpPr>
          <p:spPr>
            <a:xfrm>
              <a:off x="0" y="0"/>
              <a:ext cx="300" cy="1000"/>
            </a:xfrm>
            <a:prstGeom prst="rect">
              <a:avLst/>
            </a:prstGeom>
            <a:solidFill>
              <a:srgbClr val="639EF4"/>
            </a:solidFill>
            <a:ln w="25400" cap="flat" cmpd="sng" algn="ctr">
              <a:noFill/>
              <a:prstDash val="solid"/>
            </a:ln>
            <a:extLst>
              <a:ext uri="{91240B29-F687-4F45-9708-019B960494DF}">
                <a14:hiddenLine xmlns:a14="http://schemas.microsoft.com/office/drawing/2010/main" w="25400">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noProof="1"/>
            </a:p>
          </p:txBody>
        </p:sp>
        <p:sp>
          <p:nvSpPr>
            <p:cNvPr id="151566" name="TypeText">
              <a:extLst>
                <a:ext uri="{FF2B5EF4-FFF2-40B4-BE49-F238E27FC236}">
                  <a16:creationId xmlns:a16="http://schemas.microsoft.com/office/drawing/2014/main" id="{A3A96AB7-5281-EDFD-88EB-44D271A4AD06}"/>
                </a:ext>
              </a:extLst>
            </p:cNvPr>
            <p:cNvSpPr txBox="1">
              <a:spLocks noChangeArrowheads="1"/>
            </p:cNvSpPr>
            <p:nvPr>
              <p:custDataLst>
                <p:tags r:id="rId15"/>
              </p:custDataLst>
            </p:nvPr>
          </p:nvSpPr>
          <p:spPr bwMode="auto">
            <a:xfrm>
              <a:off x="400" y="0"/>
              <a:ext cx="3000" cy="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r>
                <a:rPr lang="zh-CN" altLang="en-US" sz="2600">
                  <a:solidFill>
                    <a:srgbClr val="000000"/>
                  </a:solidFill>
                  <a:latin typeface="微软雅黑" panose="020B0503020204020204" pitchFamily="34" charset="-122"/>
                  <a:ea typeface="微软雅黑" panose="020B0503020204020204" pitchFamily="34" charset="-122"/>
                </a:rPr>
                <a:t>多选题</a:t>
              </a:r>
            </a:p>
          </p:txBody>
        </p:sp>
        <p:sp>
          <p:nvSpPr>
            <p:cNvPr id="151567" name="TipText">
              <a:extLst>
                <a:ext uri="{FF2B5EF4-FFF2-40B4-BE49-F238E27FC236}">
                  <a16:creationId xmlns:a16="http://schemas.microsoft.com/office/drawing/2014/main" id="{36024D7B-86ED-9DD5-6031-CDEB4A47810D}"/>
                </a:ext>
              </a:extLst>
            </p:cNvPr>
            <p:cNvSpPr txBox="1">
              <a:spLocks noChangeArrowheads="1"/>
            </p:cNvSpPr>
            <p:nvPr>
              <p:custDataLst>
                <p:tags r:id="rId16"/>
              </p:custDataLst>
            </p:nvPr>
          </p:nvSpPr>
          <p:spPr bwMode="auto">
            <a:xfrm>
              <a:off x="2403" y="172"/>
              <a:ext cx="3600" cy="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r>
                <a:rPr lang="zh-CN" altLang="en-US" sz="2000">
                  <a:solidFill>
                    <a:srgbClr val="808080"/>
                  </a:solidFill>
                  <a:latin typeface="微软雅黑" panose="020B0503020204020204" pitchFamily="34" charset="-122"/>
                  <a:ea typeface="微软雅黑" panose="020B0503020204020204" pitchFamily="34" charset="-122"/>
                </a:rPr>
                <a:t>5分</a:t>
              </a:r>
            </a:p>
          </p:txBody>
        </p:sp>
      </p:grpSp>
      <p:pic>
        <p:nvPicPr>
          <p:cNvPr id="151568" name="图片 3" descr="tmp5F57">
            <a:extLst>
              <a:ext uri="{FF2B5EF4-FFF2-40B4-BE49-F238E27FC236}">
                <a16:creationId xmlns:a16="http://schemas.microsoft.com/office/drawing/2014/main" id="{532973C0-B60B-5A82-830F-DD29DFD6CD89}"/>
              </a:ext>
            </a:extLst>
          </p:cNvPr>
          <p:cNvPicPr>
            <a:picLocks noChangeAspect="1" noChangeArrowheads="1"/>
          </p:cNvPicPr>
          <p:nvPr>
            <p:custDataLst>
              <p:tags r:id="rId12"/>
            </p:custDataLst>
          </p:nvPr>
        </p:nvPicPr>
        <p:blipFill>
          <a:blip r:embed="rId18">
            <a:extLst>
              <a:ext uri="{28A0092B-C50C-407E-A947-70E740481C1C}">
                <a14:useLocalDpi xmlns:a14="http://schemas.microsoft.com/office/drawing/2010/main" val="0"/>
              </a:ext>
            </a:extLst>
          </a:blip>
          <a:srcRect/>
          <a:stretch>
            <a:fillRect/>
          </a:stretch>
        </p:blipFill>
        <p:spPr bwMode="auto">
          <a:xfrm>
            <a:off x="7594600" y="63500"/>
            <a:ext cx="14224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7" name="Rectangle 3">
            <a:extLst>
              <a:ext uri="{FF2B5EF4-FFF2-40B4-BE49-F238E27FC236}">
                <a16:creationId xmlns:a16="http://schemas.microsoft.com/office/drawing/2014/main" id="{30993F6A-45C7-3B53-3741-C6076273ADD2}"/>
              </a:ext>
            </a:extLst>
          </p:cNvPr>
          <p:cNvSpPr>
            <a:spLocks noGrp="1" noChangeArrowheads="1"/>
          </p:cNvSpPr>
          <p:nvPr>
            <p:ph idx="1"/>
          </p:nvPr>
        </p:nvSpPr>
        <p:spPr>
          <a:xfrm>
            <a:off x="285750" y="914400"/>
            <a:ext cx="8574088" cy="5257800"/>
          </a:xfrm>
        </p:spPr>
        <p:txBody>
          <a:bodyPr/>
          <a:lstStyle/>
          <a:p>
            <a:pPr marL="0" indent="0" eaLnBrk="1" hangingPunct="1">
              <a:lnSpc>
                <a:spcPct val="150000"/>
              </a:lnSpc>
              <a:buFont typeface="Wingdings" panose="05000000000000000000" pitchFamily="2" charset="2"/>
              <a:buNone/>
            </a:pPr>
            <a:r>
              <a:rPr lang="en-US" altLang="zh-CN" sz="2600" b="1"/>
              <a:t>2.2.3</a:t>
            </a:r>
            <a:r>
              <a:rPr lang="zh-CN" altLang="en-US" sz="2600" b="1"/>
              <a:t>工程风险的伦理评估方法</a:t>
            </a:r>
          </a:p>
          <a:p>
            <a:pPr marL="0" indent="0" eaLnBrk="1" hangingPunct="1">
              <a:lnSpc>
                <a:spcPct val="150000"/>
              </a:lnSpc>
              <a:buFont typeface="Wingdings" panose="05000000000000000000" pitchFamily="2" charset="2"/>
              <a:buNone/>
            </a:pPr>
            <a:r>
              <a:rPr lang="zh-CN" altLang="en-US" sz="2600" b="1"/>
              <a:t>（</a:t>
            </a:r>
            <a:r>
              <a:rPr lang="en-US" altLang="zh-CN" sz="2600" b="1"/>
              <a:t>1</a:t>
            </a:r>
            <a:r>
              <a:rPr lang="zh-CN" altLang="en-US" sz="2600" b="1"/>
              <a:t>）工程风险伦理评估的主体</a:t>
            </a:r>
          </a:p>
          <a:p>
            <a:pPr marL="0" indent="0" eaLnBrk="1" hangingPunct="1">
              <a:lnSpc>
                <a:spcPct val="150000"/>
              </a:lnSpc>
              <a:buFont typeface="Wingdings" panose="05000000000000000000" pitchFamily="2" charset="2"/>
              <a:buNone/>
            </a:pPr>
            <a:r>
              <a:rPr lang="en-US" altLang="zh-CN" sz="2600" b="1"/>
              <a:t>      </a:t>
            </a:r>
            <a:r>
              <a:rPr lang="zh-CN" altLang="en-US" sz="2600" b="1"/>
              <a:t>评估主体在工程风险的伦理评估体系中处于核心地位，发挥着主导作用，决定着伦理评估结果的客观有效性和社会公信力。</a:t>
            </a:r>
          </a:p>
          <a:p>
            <a:pPr marL="0" indent="0" eaLnBrk="1" hangingPunct="1">
              <a:lnSpc>
                <a:spcPct val="150000"/>
              </a:lnSpc>
              <a:buFont typeface="Wingdings" panose="05000000000000000000" pitchFamily="2" charset="2"/>
              <a:buNone/>
            </a:pPr>
            <a:r>
              <a:rPr lang="zh-CN" altLang="en-US" sz="2600" b="1"/>
              <a:t>       工程风险的伦理评估主体可分为内部评估主体和外部评估主体。</a:t>
            </a:r>
            <a:r>
              <a:rPr lang="zh-CN" altLang="en-US" sz="2600" b="1">
                <a:solidFill>
                  <a:srgbClr val="FF0000"/>
                </a:solidFill>
              </a:rPr>
              <a:t>内部评估主体</a:t>
            </a:r>
            <a:r>
              <a:rPr lang="zh-CN" altLang="en-US" sz="2600" b="1"/>
              <a:t>指参与工程政策、设计、建设、使用的主体；</a:t>
            </a:r>
            <a:r>
              <a:rPr lang="zh-CN" altLang="en-US" sz="2600" b="1">
                <a:solidFill>
                  <a:srgbClr val="FF0000"/>
                </a:solidFill>
              </a:rPr>
              <a:t>外部评估主体</a:t>
            </a:r>
            <a:r>
              <a:rPr lang="zh-CN" altLang="en-US" sz="2600" b="1"/>
              <a:t>指工程主体以外的组织和个人。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47107">
                                            <p:txEl>
                                              <p:pRg st="1" end="1"/>
                                            </p:txEl>
                                          </p:spTgt>
                                        </p:tgtEl>
                                        <p:attrNameLst>
                                          <p:attrName>style.visibility</p:attrName>
                                        </p:attrNameLst>
                                      </p:cBhvr>
                                      <p:to>
                                        <p:strVal val="visible"/>
                                      </p:to>
                                    </p:set>
                                    <p:animEffect transition="in" filter="blinds(horizontal)">
                                      <p:cBhvr>
                                        <p:cTn id="7" dur="500"/>
                                        <p:tgtEl>
                                          <p:spTgt spid="47107">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47107">
                                            <p:txEl>
                                              <p:pRg st="2" end="2"/>
                                            </p:txEl>
                                          </p:spTgt>
                                        </p:tgtEl>
                                        <p:attrNameLst>
                                          <p:attrName>style.visibility</p:attrName>
                                        </p:attrNameLst>
                                      </p:cBhvr>
                                      <p:to>
                                        <p:strVal val="visible"/>
                                      </p:to>
                                    </p:set>
                                    <p:animEffect transition="in" filter="blinds(horizontal)">
                                      <p:cBhvr>
                                        <p:cTn id="12" dur="500"/>
                                        <p:tgtEl>
                                          <p:spTgt spid="47107">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47107">
                                            <p:txEl>
                                              <p:pRg st="3" end="3"/>
                                            </p:txEl>
                                          </p:spTgt>
                                        </p:tgtEl>
                                        <p:attrNameLst>
                                          <p:attrName>style.visibility</p:attrName>
                                        </p:attrNameLst>
                                      </p:cBhvr>
                                      <p:to>
                                        <p:strVal val="visible"/>
                                      </p:to>
                                    </p:set>
                                    <p:animEffect transition="in" filter="blinds(horizontal)">
                                      <p:cBhvr>
                                        <p:cTn id="17" dur="500"/>
                                        <p:tgtEl>
                                          <p:spTgt spid="4710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1" name="Rectangle 3">
            <a:extLst>
              <a:ext uri="{FF2B5EF4-FFF2-40B4-BE49-F238E27FC236}">
                <a16:creationId xmlns:a16="http://schemas.microsoft.com/office/drawing/2014/main" id="{C4052CE2-A944-4392-345C-166441A8A216}"/>
              </a:ext>
            </a:extLst>
          </p:cNvPr>
          <p:cNvSpPr>
            <a:spLocks noGrp="1" noChangeArrowheads="1"/>
          </p:cNvSpPr>
          <p:nvPr>
            <p:ph idx="1"/>
          </p:nvPr>
        </p:nvSpPr>
        <p:spPr>
          <a:xfrm>
            <a:off x="612775" y="1022350"/>
            <a:ext cx="7772400" cy="5214938"/>
          </a:xfrm>
        </p:spPr>
        <p:txBody>
          <a:bodyPr/>
          <a:lstStyle/>
          <a:p>
            <a:pPr marL="0" indent="0" eaLnBrk="1" hangingPunct="1">
              <a:lnSpc>
                <a:spcPct val="150000"/>
              </a:lnSpc>
              <a:buFont typeface="Wingdings" panose="05000000000000000000" pitchFamily="2" charset="2"/>
              <a:buNone/>
            </a:pPr>
            <a:r>
              <a:rPr lang="zh-CN" altLang="en-US" sz="2800" b="1"/>
              <a:t>（</a:t>
            </a:r>
            <a:r>
              <a:rPr lang="en-US" altLang="zh-CN" sz="2800" b="1"/>
              <a:t>2</a:t>
            </a:r>
            <a:r>
              <a:rPr lang="zh-CN" altLang="en-US" sz="2800" b="1"/>
              <a:t>）工程风险伦理评估的程序 </a:t>
            </a:r>
          </a:p>
          <a:p>
            <a:pPr marL="0" indent="0" eaLnBrk="1" hangingPunct="1">
              <a:lnSpc>
                <a:spcPct val="150000"/>
              </a:lnSpc>
              <a:buFont typeface="Wingdings" panose="05000000000000000000" pitchFamily="2" charset="2"/>
              <a:buNone/>
            </a:pPr>
            <a:r>
              <a:rPr lang="zh-CN" altLang="en-US" sz="2800" b="1"/>
              <a:t>第一步：信息公开</a:t>
            </a:r>
            <a:endParaRPr lang="en-US" altLang="zh-CN" sz="2800" b="1"/>
          </a:p>
          <a:p>
            <a:pPr marL="0" indent="0" eaLnBrk="1" hangingPunct="1">
              <a:lnSpc>
                <a:spcPct val="150000"/>
              </a:lnSpc>
              <a:buFont typeface="Wingdings" panose="05000000000000000000" pitchFamily="2" charset="2"/>
              <a:buNone/>
            </a:pPr>
            <a:r>
              <a:rPr lang="zh-CN" altLang="en-US" sz="2800" b="1"/>
              <a:t>第二步：确立利益相关者，分析其中的利益关系 </a:t>
            </a:r>
            <a:endParaRPr lang="en-US" altLang="zh-CN" sz="2800" b="1"/>
          </a:p>
          <a:p>
            <a:pPr marL="0" indent="0" eaLnBrk="1" hangingPunct="1">
              <a:lnSpc>
                <a:spcPct val="150000"/>
              </a:lnSpc>
              <a:buFont typeface="Wingdings" panose="05000000000000000000" pitchFamily="2" charset="2"/>
              <a:buNone/>
            </a:pPr>
            <a:r>
              <a:rPr lang="zh-CN" altLang="en-US" sz="2800" b="1"/>
              <a:t>第三步：按照民主原则，组织利益相关者就工程风险进行充分的商谈和对话。</a:t>
            </a:r>
          </a:p>
          <a:p>
            <a:pPr marL="0" indent="0" eaLnBrk="1" hangingPunct="1">
              <a:lnSpc>
                <a:spcPct val="150000"/>
              </a:lnSpc>
              <a:buFont typeface="Wingdings" panose="05000000000000000000" pitchFamily="2" charset="2"/>
              <a:buNone/>
            </a:pPr>
            <a:endParaRPr lang="zh-CN" altLang="en-US" sz="2800" b="1"/>
          </a:p>
          <a:p>
            <a:pPr marL="0" indent="0" eaLnBrk="1" hangingPunct="1">
              <a:lnSpc>
                <a:spcPct val="150000"/>
              </a:lnSpc>
              <a:buFont typeface="Wingdings" panose="05000000000000000000" pitchFamily="2" charset="2"/>
              <a:buNone/>
            </a:pPr>
            <a:endParaRPr lang="zh-CN" altLang="en-US" sz="2800" b="1"/>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48131">
                                            <p:txEl>
                                              <p:pRg st="1" end="1"/>
                                            </p:txEl>
                                          </p:spTgt>
                                        </p:tgtEl>
                                        <p:attrNameLst>
                                          <p:attrName>style.visibility</p:attrName>
                                        </p:attrNameLst>
                                      </p:cBhvr>
                                      <p:to>
                                        <p:strVal val="visible"/>
                                      </p:to>
                                    </p:set>
                                    <p:animEffect transition="in" filter="blinds(horizontal)">
                                      <p:cBhvr>
                                        <p:cTn id="7" dur="500"/>
                                        <p:tgtEl>
                                          <p:spTgt spid="48131">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48131">
                                            <p:txEl>
                                              <p:pRg st="2" end="2"/>
                                            </p:txEl>
                                          </p:spTgt>
                                        </p:tgtEl>
                                        <p:attrNameLst>
                                          <p:attrName>style.visibility</p:attrName>
                                        </p:attrNameLst>
                                      </p:cBhvr>
                                      <p:to>
                                        <p:strVal val="visible"/>
                                      </p:to>
                                    </p:set>
                                    <p:animEffect transition="in" filter="blinds(horizontal)">
                                      <p:cBhvr>
                                        <p:cTn id="12" dur="500"/>
                                        <p:tgtEl>
                                          <p:spTgt spid="48131">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48131">
                                            <p:txEl>
                                              <p:pRg st="3" end="3"/>
                                            </p:txEl>
                                          </p:spTgt>
                                        </p:tgtEl>
                                        <p:attrNameLst>
                                          <p:attrName>style.visibility</p:attrName>
                                        </p:attrNameLst>
                                      </p:cBhvr>
                                      <p:to>
                                        <p:strVal val="visible"/>
                                      </p:to>
                                    </p:set>
                                    <p:animEffect transition="in" filter="blinds(horizontal)">
                                      <p:cBhvr>
                                        <p:cTn id="17" dur="500"/>
                                        <p:tgtEl>
                                          <p:spTgt spid="4813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49" name="Rectangle 2">
            <a:extLst>
              <a:ext uri="{FF2B5EF4-FFF2-40B4-BE49-F238E27FC236}">
                <a16:creationId xmlns:a16="http://schemas.microsoft.com/office/drawing/2014/main" id="{E0E05F93-7751-A1C8-0E45-A00FAE308439}"/>
              </a:ext>
            </a:extLst>
          </p:cNvPr>
          <p:cNvSpPr>
            <a:spLocks noGrp="1" noChangeArrowheads="1"/>
          </p:cNvSpPr>
          <p:nvPr>
            <p:ph type="title"/>
          </p:nvPr>
        </p:nvSpPr>
        <p:spPr/>
        <p:txBody>
          <a:bodyPr/>
          <a:lstStyle/>
          <a:p>
            <a:pPr eaLnBrk="1" hangingPunct="1"/>
            <a:r>
              <a:rPr lang="en-US" altLang="zh-CN" b="1"/>
              <a:t>2.3</a:t>
            </a:r>
            <a:r>
              <a:rPr lang="zh-CN" altLang="en-US" b="1"/>
              <a:t>工程风险中的伦理责任</a:t>
            </a:r>
          </a:p>
        </p:txBody>
      </p:sp>
      <p:sp>
        <p:nvSpPr>
          <p:cNvPr id="56323" name="Rectangle 3">
            <a:extLst>
              <a:ext uri="{FF2B5EF4-FFF2-40B4-BE49-F238E27FC236}">
                <a16:creationId xmlns:a16="http://schemas.microsoft.com/office/drawing/2014/main" id="{9064DC59-E84F-4C48-AD86-C3FA8CA968D4}"/>
              </a:ext>
            </a:extLst>
          </p:cNvPr>
          <p:cNvSpPr>
            <a:spLocks noGrp="1" noChangeArrowheads="1"/>
          </p:cNvSpPr>
          <p:nvPr>
            <p:ph idx="1"/>
          </p:nvPr>
        </p:nvSpPr>
        <p:spPr>
          <a:xfrm>
            <a:off x="411163" y="1901825"/>
            <a:ext cx="8153400" cy="4114800"/>
          </a:xfrm>
        </p:spPr>
        <p:txBody>
          <a:bodyPr/>
          <a:lstStyle/>
          <a:p>
            <a:pPr marL="0" indent="0" eaLnBrk="1" hangingPunct="1">
              <a:lnSpc>
                <a:spcPct val="150000"/>
              </a:lnSpc>
              <a:buFont typeface="Wingdings" panose="05000000000000000000" pitchFamily="2" charset="2"/>
              <a:buNone/>
              <a:defRPr/>
            </a:pPr>
            <a:r>
              <a:rPr lang="en-US" altLang="zh-CN" sz="2800" b="1" dirty="0"/>
              <a:t>(1)</a:t>
            </a:r>
            <a:r>
              <a:rPr lang="zh-CN" altLang="en-US" sz="2800" b="1" dirty="0"/>
              <a:t>责任 </a:t>
            </a:r>
          </a:p>
          <a:p>
            <a:pPr eaLnBrk="1" hangingPunct="1">
              <a:lnSpc>
                <a:spcPct val="150000"/>
              </a:lnSpc>
              <a:buSzTx/>
              <a:defRPr/>
            </a:pPr>
            <a:r>
              <a:rPr lang="zh-CN" altLang="en-US" sz="2800" b="1" dirty="0">
                <a:solidFill>
                  <a:srgbClr val="FF0000"/>
                </a:solidFill>
              </a:rPr>
              <a:t>按性质</a:t>
            </a:r>
            <a:r>
              <a:rPr lang="zh-CN" altLang="en-US" sz="2800" b="1" dirty="0"/>
              <a:t>可分为因果责任、法律责任、道义责任等；</a:t>
            </a:r>
            <a:endParaRPr lang="en-US" altLang="zh-CN" sz="2800" b="1" dirty="0"/>
          </a:p>
          <a:p>
            <a:pPr eaLnBrk="1" hangingPunct="1">
              <a:lnSpc>
                <a:spcPct val="150000"/>
              </a:lnSpc>
              <a:buSzTx/>
              <a:defRPr/>
            </a:pPr>
            <a:r>
              <a:rPr lang="zh-CN" altLang="en-US" sz="2800" b="1" dirty="0">
                <a:solidFill>
                  <a:srgbClr val="FF0000"/>
                </a:solidFill>
              </a:rPr>
              <a:t>按时间先后</a:t>
            </a:r>
            <a:r>
              <a:rPr lang="zh-CN" altLang="en-US" sz="2800" b="1" dirty="0"/>
              <a:t>可分为事前责任和事后责任；</a:t>
            </a:r>
            <a:endParaRPr lang="en-US" altLang="zh-CN" sz="2800" b="1" dirty="0"/>
          </a:p>
          <a:p>
            <a:pPr eaLnBrk="1" hangingPunct="1">
              <a:lnSpc>
                <a:spcPct val="150000"/>
              </a:lnSpc>
              <a:buSzTx/>
              <a:defRPr/>
            </a:pPr>
            <a:r>
              <a:rPr lang="zh-CN" altLang="en-US" sz="2800" b="1" dirty="0">
                <a:solidFill>
                  <a:srgbClr val="FF0000"/>
                </a:solidFill>
              </a:rPr>
              <a:t>按程度</a:t>
            </a:r>
            <a:r>
              <a:rPr lang="zh-CN" altLang="en-US" sz="2800" b="1" dirty="0"/>
              <a:t>把责任区分为必须、应该和可以等级别。</a:t>
            </a: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1" name="Rectangle 3">
            <a:extLst>
              <a:ext uri="{FF2B5EF4-FFF2-40B4-BE49-F238E27FC236}">
                <a16:creationId xmlns:a16="http://schemas.microsoft.com/office/drawing/2014/main" id="{0FFBD92D-EB94-DD5F-73AD-4D08F5A0F49C}"/>
              </a:ext>
            </a:extLst>
          </p:cNvPr>
          <p:cNvSpPr>
            <a:spLocks noGrp="1" noChangeArrowheads="1"/>
          </p:cNvSpPr>
          <p:nvPr>
            <p:ph idx="1"/>
          </p:nvPr>
        </p:nvSpPr>
        <p:spPr>
          <a:xfrm>
            <a:off x="228600" y="736600"/>
            <a:ext cx="8915400" cy="5765800"/>
          </a:xfrm>
        </p:spPr>
        <p:txBody>
          <a:bodyPr/>
          <a:lstStyle/>
          <a:p>
            <a:pPr marL="0" indent="0" eaLnBrk="1" hangingPunct="1">
              <a:lnSpc>
                <a:spcPct val="150000"/>
              </a:lnSpc>
              <a:buFont typeface="Wingdings" panose="05000000000000000000" pitchFamily="2" charset="2"/>
              <a:buNone/>
            </a:pPr>
            <a:r>
              <a:rPr lang="zh-CN" altLang="en-US" sz="2800" b="1"/>
              <a:t>不论何种类型的责任，都会包含如下几个要素：</a:t>
            </a:r>
          </a:p>
          <a:p>
            <a:pPr marL="0" indent="0" eaLnBrk="1" hangingPunct="1">
              <a:lnSpc>
                <a:spcPct val="150000"/>
              </a:lnSpc>
              <a:buFont typeface="Wingdings" panose="05000000000000000000" pitchFamily="2" charset="2"/>
              <a:buNone/>
            </a:pPr>
            <a:r>
              <a:rPr lang="zh-CN" altLang="en-US" sz="2800" b="1"/>
              <a:t>（</a:t>
            </a:r>
            <a:r>
              <a:rPr lang="en-US" altLang="zh-CN" sz="2800" b="1"/>
              <a:t>1</a:t>
            </a:r>
            <a:r>
              <a:rPr lang="zh-CN" altLang="en-US" sz="2800" b="1"/>
              <a:t>）责任人，即责任的承担者，可以是自然人或法人。</a:t>
            </a:r>
          </a:p>
          <a:p>
            <a:pPr marL="0" indent="0" eaLnBrk="1" hangingPunct="1">
              <a:lnSpc>
                <a:spcPct val="150000"/>
              </a:lnSpc>
              <a:buFont typeface="Wingdings" panose="05000000000000000000" pitchFamily="2" charset="2"/>
              <a:buNone/>
            </a:pPr>
            <a:r>
              <a:rPr lang="zh-CN" altLang="en-US" sz="2800" b="1"/>
              <a:t>（</a:t>
            </a:r>
            <a:r>
              <a:rPr lang="en-US" altLang="zh-CN" sz="2800" b="1"/>
              <a:t>2</a:t>
            </a:r>
            <a:r>
              <a:rPr lang="zh-CN" altLang="en-US" sz="2800" b="1"/>
              <a:t>）对何事负责；</a:t>
            </a:r>
          </a:p>
          <a:p>
            <a:pPr marL="0" indent="0" eaLnBrk="1" hangingPunct="1">
              <a:lnSpc>
                <a:spcPct val="150000"/>
              </a:lnSpc>
              <a:buFont typeface="Wingdings" panose="05000000000000000000" pitchFamily="2" charset="2"/>
              <a:buNone/>
            </a:pPr>
            <a:r>
              <a:rPr lang="zh-CN" altLang="en-US" sz="2800" b="1"/>
              <a:t>（</a:t>
            </a:r>
            <a:r>
              <a:rPr lang="en-US" altLang="zh-CN" sz="2800" b="1"/>
              <a:t>3</a:t>
            </a:r>
            <a:r>
              <a:rPr lang="zh-CN" altLang="en-US" sz="2800" b="1"/>
              <a:t>）对谁负责；</a:t>
            </a:r>
          </a:p>
          <a:p>
            <a:pPr marL="0" indent="0" eaLnBrk="1" hangingPunct="1">
              <a:lnSpc>
                <a:spcPct val="150000"/>
              </a:lnSpc>
              <a:buFont typeface="Wingdings" panose="05000000000000000000" pitchFamily="2" charset="2"/>
              <a:buNone/>
            </a:pPr>
            <a:r>
              <a:rPr lang="zh-CN" altLang="en-US" sz="2800" b="1"/>
              <a:t>（</a:t>
            </a:r>
            <a:r>
              <a:rPr lang="en-US" altLang="zh-CN" sz="2800" b="1"/>
              <a:t>4</a:t>
            </a:r>
            <a:r>
              <a:rPr lang="zh-CN" altLang="en-US" sz="2800" b="1"/>
              <a:t>）面临指责或潜在的处罚；</a:t>
            </a:r>
          </a:p>
          <a:p>
            <a:pPr marL="0" indent="0" eaLnBrk="1" hangingPunct="1">
              <a:lnSpc>
                <a:spcPct val="150000"/>
              </a:lnSpc>
              <a:buFont typeface="Wingdings" panose="05000000000000000000" pitchFamily="2" charset="2"/>
              <a:buNone/>
            </a:pPr>
            <a:r>
              <a:rPr lang="zh-CN" altLang="en-US" sz="2800" b="1"/>
              <a:t>（</a:t>
            </a:r>
            <a:r>
              <a:rPr lang="en-US" altLang="zh-CN" sz="2800" b="1"/>
              <a:t>5</a:t>
            </a:r>
            <a:r>
              <a:rPr lang="zh-CN" altLang="en-US" sz="2800" b="1"/>
              <a:t>）规范性准则；</a:t>
            </a:r>
          </a:p>
          <a:p>
            <a:pPr marL="0" indent="0" eaLnBrk="1" hangingPunct="1">
              <a:lnSpc>
                <a:spcPct val="150000"/>
              </a:lnSpc>
              <a:buFont typeface="Wingdings" panose="05000000000000000000" pitchFamily="2" charset="2"/>
              <a:buNone/>
            </a:pPr>
            <a:r>
              <a:rPr lang="zh-CN" altLang="en-US" sz="2800" b="1"/>
              <a:t>（</a:t>
            </a:r>
            <a:r>
              <a:rPr lang="en-US" altLang="zh-CN" sz="2800" b="1"/>
              <a:t>6</a:t>
            </a:r>
            <a:r>
              <a:rPr lang="zh-CN" altLang="en-US" sz="2800" b="1"/>
              <a:t>）在某个相关行为和责任领域范围之内。</a:t>
            </a:r>
          </a:p>
          <a:p>
            <a:pPr marL="0" indent="0" eaLnBrk="1" hangingPunct="1">
              <a:buFont typeface="Wingdings" panose="05000000000000000000" pitchFamily="2" charset="2"/>
              <a:buNone/>
            </a:pPr>
            <a:endParaRPr lang="en-US" altLang="zh-CN" sz="2800" b="1"/>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58371">
                                            <p:txEl>
                                              <p:pRg st="1" end="1"/>
                                            </p:txEl>
                                          </p:spTgt>
                                        </p:tgtEl>
                                        <p:attrNameLst>
                                          <p:attrName>style.visibility</p:attrName>
                                        </p:attrNameLst>
                                      </p:cBhvr>
                                      <p:to>
                                        <p:strVal val="visible"/>
                                      </p:to>
                                    </p:set>
                                    <p:animEffect transition="in" filter="blinds(horizontal)">
                                      <p:cBhvr>
                                        <p:cTn id="7" dur="500"/>
                                        <p:tgtEl>
                                          <p:spTgt spid="58371">
                                            <p:txEl>
                                              <p:pRg st="1" end="1"/>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58371">
                                            <p:txEl>
                                              <p:pRg st="2" end="2"/>
                                            </p:txEl>
                                          </p:spTgt>
                                        </p:tgtEl>
                                        <p:attrNameLst>
                                          <p:attrName>style.visibility</p:attrName>
                                        </p:attrNameLst>
                                      </p:cBhvr>
                                      <p:to>
                                        <p:strVal val="visible"/>
                                      </p:to>
                                    </p:set>
                                    <p:animEffect transition="in" filter="blinds(horizontal)">
                                      <p:cBhvr>
                                        <p:cTn id="10" dur="500"/>
                                        <p:tgtEl>
                                          <p:spTgt spid="58371">
                                            <p:txEl>
                                              <p:pRg st="2" end="2"/>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58371">
                                            <p:txEl>
                                              <p:pRg st="3" end="3"/>
                                            </p:txEl>
                                          </p:spTgt>
                                        </p:tgtEl>
                                        <p:attrNameLst>
                                          <p:attrName>style.visibility</p:attrName>
                                        </p:attrNameLst>
                                      </p:cBhvr>
                                      <p:to>
                                        <p:strVal val="visible"/>
                                      </p:to>
                                    </p:set>
                                    <p:animEffect transition="in" filter="blinds(horizontal)">
                                      <p:cBhvr>
                                        <p:cTn id="13" dur="500"/>
                                        <p:tgtEl>
                                          <p:spTgt spid="58371">
                                            <p:txEl>
                                              <p:pRg st="3" end="3"/>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58371">
                                            <p:txEl>
                                              <p:pRg st="4" end="4"/>
                                            </p:txEl>
                                          </p:spTgt>
                                        </p:tgtEl>
                                        <p:attrNameLst>
                                          <p:attrName>style.visibility</p:attrName>
                                        </p:attrNameLst>
                                      </p:cBhvr>
                                      <p:to>
                                        <p:strVal val="visible"/>
                                      </p:to>
                                    </p:set>
                                    <p:animEffect transition="in" filter="blinds(horizontal)">
                                      <p:cBhvr>
                                        <p:cTn id="16" dur="500"/>
                                        <p:tgtEl>
                                          <p:spTgt spid="58371">
                                            <p:txEl>
                                              <p:pRg st="4" end="4"/>
                                            </p:txEl>
                                          </p:spTgt>
                                        </p:tgtEl>
                                      </p:cBhvr>
                                    </p:animEffect>
                                  </p:childTnLst>
                                </p:cTn>
                              </p:par>
                              <p:par>
                                <p:cTn id="17" presetID="3" presetClass="entr" presetSubtype="10" fill="hold" nodeType="withEffect">
                                  <p:stCondLst>
                                    <p:cond delay="0"/>
                                  </p:stCondLst>
                                  <p:childTnLst>
                                    <p:set>
                                      <p:cBhvr>
                                        <p:cTn id="18" dur="1" fill="hold">
                                          <p:stCondLst>
                                            <p:cond delay="0"/>
                                          </p:stCondLst>
                                        </p:cTn>
                                        <p:tgtEl>
                                          <p:spTgt spid="58371">
                                            <p:txEl>
                                              <p:pRg st="5" end="5"/>
                                            </p:txEl>
                                          </p:spTgt>
                                        </p:tgtEl>
                                        <p:attrNameLst>
                                          <p:attrName>style.visibility</p:attrName>
                                        </p:attrNameLst>
                                      </p:cBhvr>
                                      <p:to>
                                        <p:strVal val="visible"/>
                                      </p:to>
                                    </p:set>
                                    <p:animEffect transition="in" filter="blinds(horizontal)">
                                      <p:cBhvr>
                                        <p:cTn id="19" dur="500"/>
                                        <p:tgtEl>
                                          <p:spTgt spid="58371">
                                            <p:txEl>
                                              <p:pRg st="5" end="5"/>
                                            </p:txEl>
                                          </p:spTgt>
                                        </p:tgtEl>
                                      </p:cBhvr>
                                    </p:animEffect>
                                  </p:childTnLst>
                                </p:cTn>
                              </p:par>
                              <p:par>
                                <p:cTn id="20" presetID="3" presetClass="entr" presetSubtype="10" fill="hold" nodeType="withEffect">
                                  <p:stCondLst>
                                    <p:cond delay="0"/>
                                  </p:stCondLst>
                                  <p:childTnLst>
                                    <p:set>
                                      <p:cBhvr>
                                        <p:cTn id="21" dur="1" fill="hold">
                                          <p:stCondLst>
                                            <p:cond delay="0"/>
                                          </p:stCondLst>
                                        </p:cTn>
                                        <p:tgtEl>
                                          <p:spTgt spid="58371">
                                            <p:txEl>
                                              <p:pRg st="6" end="6"/>
                                            </p:txEl>
                                          </p:spTgt>
                                        </p:tgtEl>
                                        <p:attrNameLst>
                                          <p:attrName>style.visibility</p:attrName>
                                        </p:attrNameLst>
                                      </p:cBhvr>
                                      <p:to>
                                        <p:strVal val="visible"/>
                                      </p:to>
                                    </p:set>
                                    <p:animEffect transition="in" filter="blinds(horizontal)">
                                      <p:cBhvr>
                                        <p:cTn id="22" dur="500"/>
                                        <p:tgtEl>
                                          <p:spTgt spid="58371">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7" name="Rectangle 2">
            <a:extLst>
              <a:ext uri="{FF2B5EF4-FFF2-40B4-BE49-F238E27FC236}">
                <a16:creationId xmlns:a16="http://schemas.microsoft.com/office/drawing/2014/main" id="{CF55F341-A99F-E8A1-0281-52A183612B45}"/>
              </a:ext>
            </a:extLst>
          </p:cNvPr>
          <p:cNvSpPr>
            <a:spLocks noGrp="1" noChangeArrowheads="1"/>
          </p:cNvSpPr>
          <p:nvPr>
            <p:ph type="title"/>
          </p:nvPr>
        </p:nvSpPr>
        <p:spPr>
          <a:xfrm>
            <a:off x="541338" y="1249363"/>
            <a:ext cx="7793037" cy="595312"/>
          </a:xfrm>
        </p:spPr>
        <p:txBody>
          <a:bodyPr/>
          <a:lstStyle/>
          <a:p>
            <a:pPr eaLnBrk="1" hangingPunct="1"/>
            <a:r>
              <a:rPr lang="zh-CN" altLang="en-US" sz="2800" b="1"/>
              <a:t>伦理责任</a:t>
            </a:r>
            <a:r>
              <a:rPr lang="en-US" altLang="zh-CN" sz="2800" b="1"/>
              <a:t>-</a:t>
            </a:r>
            <a:r>
              <a:rPr lang="zh-CN" altLang="en-US" sz="2800" b="1"/>
              <a:t>法律责任</a:t>
            </a:r>
            <a:r>
              <a:rPr lang="en-US" altLang="zh-CN" sz="2800" b="1"/>
              <a:t>-</a:t>
            </a:r>
            <a:r>
              <a:rPr lang="zh-CN" altLang="en-US" sz="2800" b="1"/>
              <a:t>职业责任</a:t>
            </a:r>
            <a:endParaRPr lang="zh-CN" altLang="zh-CN" sz="2800" b="1"/>
          </a:p>
        </p:txBody>
      </p:sp>
      <p:sp>
        <p:nvSpPr>
          <p:cNvPr id="157698" name="Rectangle 3">
            <a:extLst>
              <a:ext uri="{FF2B5EF4-FFF2-40B4-BE49-F238E27FC236}">
                <a16:creationId xmlns:a16="http://schemas.microsoft.com/office/drawing/2014/main" id="{F6130767-EDEC-A2A9-27B3-AFB1D56FEE43}"/>
              </a:ext>
            </a:extLst>
          </p:cNvPr>
          <p:cNvSpPr>
            <a:spLocks noGrp="1" noChangeArrowheads="1"/>
          </p:cNvSpPr>
          <p:nvPr>
            <p:ph idx="1"/>
          </p:nvPr>
        </p:nvSpPr>
        <p:spPr>
          <a:xfrm>
            <a:off x="381000" y="2057400"/>
            <a:ext cx="7772400" cy="4114800"/>
          </a:xfrm>
        </p:spPr>
        <p:txBody>
          <a:bodyPr/>
          <a:lstStyle/>
          <a:p>
            <a:pPr eaLnBrk="1" hangingPunct="1">
              <a:lnSpc>
                <a:spcPct val="150000"/>
              </a:lnSpc>
            </a:pPr>
            <a:r>
              <a:rPr lang="zh-CN" altLang="en-US" sz="2800" b="1"/>
              <a:t>首先，</a:t>
            </a:r>
            <a:r>
              <a:rPr lang="zh-CN" altLang="en-US" sz="2800" b="1">
                <a:solidFill>
                  <a:srgbClr val="FF0000"/>
                </a:solidFill>
              </a:rPr>
              <a:t>伦理责任不等于法律责任</a:t>
            </a:r>
            <a:r>
              <a:rPr lang="zh-CN" altLang="en-US" sz="2800" b="1"/>
              <a:t>。法律责任属于</a:t>
            </a:r>
            <a:r>
              <a:rPr lang="zh-CN" altLang="en-US" sz="2800" b="1">
                <a:latin typeface="Arial" panose="020B0604020202020204" pitchFamily="34" charset="0"/>
              </a:rPr>
              <a:t>“</a:t>
            </a:r>
            <a:r>
              <a:rPr lang="zh-CN" altLang="en-US" sz="2800" b="1"/>
              <a:t>事后责任</a:t>
            </a:r>
            <a:r>
              <a:rPr lang="zh-CN" altLang="en-US" sz="2800" b="1">
                <a:latin typeface="Arial" panose="020B0604020202020204" pitchFamily="34" charset="0"/>
              </a:rPr>
              <a:t>”</a:t>
            </a:r>
            <a:r>
              <a:rPr lang="zh-CN" altLang="en-US" sz="2800" b="1"/>
              <a:t>，指的是对已发事件的事后追究，而非在行动之前针对动机的事先决定，而</a:t>
            </a:r>
            <a:r>
              <a:rPr lang="zh-CN" altLang="en-US" sz="2800" b="1">
                <a:solidFill>
                  <a:srgbClr val="FF0000"/>
                </a:solidFill>
              </a:rPr>
              <a:t>伦理责任则属于</a:t>
            </a:r>
            <a:r>
              <a:rPr lang="zh-CN" altLang="en-US" sz="2800" b="1">
                <a:solidFill>
                  <a:srgbClr val="FF0000"/>
                </a:solidFill>
                <a:latin typeface="Arial" panose="020B0604020202020204" pitchFamily="34" charset="0"/>
              </a:rPr>
              <a:t>“</a:t>
            </a:r>
            <a:r>
              <a:rPr lang="zh-CN" altLang="en-US" sz="2800" b="1">
                <a:solidFill>
                  <a:srgbClr val="FF0000"/>
                </a:solidFill>
              </a:rPr>
              <a:t>事先责任</a:t>
            </a:r>
            <a:r>
              <a:rPr lang="zh-CN" altLang="en-US" sz="2800" b="1">
                <a:solidFill>
                  <a:srgbClr val="FF0000"/>
                </a:solidFill>
                <a:latin typeface="Arial" panose="020B0604020202020204" pitchFamily="34" charset="0"/>
              </a:rPr>
              <a:t>”</a:t>
            </a:r>
            <a:r>
              <a:rPr lang="zh-CN" altLang="en-US" sz="2800" b="1"/>
              <a:t>，其基本特征是善良意志不仅依照责任，而且出于责任而行动。 </a:t>
            </a: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1" name="Rectangle 2">
            <a:extLst>
              <a:ext uri="{FF2B5EF4-FFF2-40B4-BE49-F238E27FC236}">
                <a16:creationId xmlns:a16="http://schemas.microsoft.com/office/drawing/2014/main" id="{F8EE202D-8A3E-C4D2-56AC-A4727B1F7C0D}"/>
              </a:ext>
            </a:extLst>
          </p:cNvPr>
          <p:cNvSpPr>
            <a:spLocks noGrp="1" noChangeArrowheads="1"/>
          </p:cNvSpPr>
          <p:nvPr>
            <p:ph type="title"/>
          </p:nvPr>
        </p:nvSpPr>
        <p:spPr/>
        <p:txBody>
          <a:bodyPr/>
          <a:lstStyle/>
          <a:p>
            <a:pPr eaLnBrk="1" hangingPunct="1"/>
            <a:r>
              <a:rPr lang="zh-CN" altLang="en-US" sz="2800" b="1"/>
              <a:t>伦理责任</a:t>
            </a:r>
            <a:r>
              <a:rPr lang="en-US" altLang="zh-CN" sz="2800" b="1"/>
              <a:t>-</a:t>
            </a:r>
            <a:r>
              <a:rPr lang="zh-CN" altLang="en-US" sz="2800" b="1"/>
              <a:t>法律责任</a:t>
            </a:r>
            <a:r>
              <a:rPr lang="en-US" altLang="zh-CN" sz="2800" b="1"/>
              <a:t>-</a:t>
            </a:r>
            <a:r>
              <a:rPr lang="zh-CN" altLang="en-US" sz="2800" b="1"/>
              <a:t>职业责任</a:t>
            </a:r>
            <a:endParaRPr lang="zh-CN" altLang="zh-CN" sz="2800"/>
          </a:p>
        </p:txBody>
      </p:sp>
      <p:sp>
        <p:nvSpPr>
          <p:cNvPr id="158722" name="Rectangle 3">
            <a:extLst>
              <a:ext uri="{FF2B5EF4-FFF2-40B4-BE49-F238E27FC236}">
                <a16:creationId xmlns:a16="http://schemas.microsoft.com/office/drawing/2014/main" id="{EFA6E3B0-48E8-44B1-5EB2-10CDB81B51B1}"/>
              </a:ext>
            </a:extLst>
          </p:cNvPr>
          <p:cNvSpPr>
            <a:spLocks noGrp="1" noChangeArrowheads="1"/>
          </p:cNvSpPr>
          <p:nvPr>
            <p:ph idx="1"/>
          </p:nvPr>
        </p:nvSpPr>
        <p:spPr>
          <a:xfrm>
            <a:off x="501650" y="1943100"/>
            <a:ext cx="8164513" cy="4114800"/>
          </a:xfrm>
        </p:spPr>
        <p:txBody>
          <a:bodyPr/>
          <a:lstStyle/>
          <a:p>
            <a:pPr eaLnBrk="1" hangingPunct="1">
              <a:lnSpc>
                <a:spcPct val="150000"/>
              </a:lnSpc>
            </a:pPr>
            <a:r>
              <a:rPr lang="zh-CN" altLang="en-US" sz="2800" b="1"/>
              <a:t>其次，</a:t>
            </a:r>
            <a:r>
              <a:rPr lang="zh-CN" altLang="en-US" sz="2800" b="1">
                <a:solidFill>
                  <a:srgbClr val="FF0000"/>
                </a:solidFill>
              </a:rPr>
              <a:t>伦理责任也不等同于职业责任</a:t>
            </a:r>
            <a:r>
              <a:rPr lang="zh-CN" altLang="en-US" sz="2800" b="1"/>
              <a:t>。职业责任是工程师履行本职工作时应尽的岗位（角色）责任，而伦理责任是</a:t>
            </a:r>
            <a:r>
              <a:rPr lang="zh-CN" altLang="en-US" sz="2800" b="1">
                <a:solidFill>
                  <a:srgbClr val="FF0000"/>
                </a:solidFill>
              </a:rPr>
              <a:t>为了社会和公众利益需要承担的维护公平和正义</a:t>
            </a:r>
            <a:r>
              <a:rPr lang="zh-CN" altLang="en-US" sz="2800" b="1"/>
              <a:t>等伦理原则的责任。工程师的伦理责任一般说来要大于或重于职业责任。 </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a:extLst>
              <a:ext uri="{FF2B5EF4-FFF2-40B4-BE49-F238E27FC236}">
                <a16:creationId xmlns:a16="http://schemas.microsoft.com/office/drawing/2014/main" id="{AD6DC6C5-E505-C885-2536-CDEC519FCD63}"/>
              </a:ext>
            </a:extLst>
          </p:cNvPr>
          <p:cNvSpPr txBox="1">
            <a:spLocks noChangeArrowheads="1"/>
          </p:cNvSpPr>
          <p:nvPr/>
        </p:nvSpPr>
        <p:spPr bwMode="auto">
          <a:xfrm>
            <a:off x="492125" y="958850"/>
            <a:ext cx="8161338" cy="5091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vl6pPr marL="2514600" indent="-228600" algn="l" rtl="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9pPr>
          </a:lstStyle>
          <a:p>
            <a:pPr marL="0" indent="0" eaLnBrk="1" hangingPunct="1">
              <a:lnSpc>
                <a:spcPct val="150000"/>
              </a:lnSpc>
              <a:buFont typeface="Wingdings" panose="05000000000000000000" pitchFamily="2" charset="2"/>
              <a:buNone/>
              <a:defRPr/>
            </a:pPr>
            <a:r>
              <a:rPr lang="en-US" altLang="zh-CN" sz="2800" b="1" kern="0" dirty="0"/>
              <a:t>2.1.1 </a:t>
            </a:r>
            <a:r>
              <a:rPr lang="zh-CN" altLang="en-US" sz="2800" b="1" kern="0" dirty="0"/>
              <a:t>工程风险来源</a:t>
            </a:r>
            <a:endParaRPr lang="en-US" altLang="zh-CN" sz="2800" b="1" kern="0" dirty="0"/>
          </a:p>
          <a:p>
            <a:pPr marL="0" indent="0" eaLnBrk="1" hangingPunct="1">
              <a:lnSpc>
                <a:spcPct val="150000"/>
              </a:lnSpc>
              <a:buFont typeface="Wingdings" panose="05000000000000000000" pitchFamily="2" charset="2"/>
              <a:buNone/>
              <a:defRPr/>
            </a:pPr>
            <a:r>
              <a:rPr lang="zh-CN" altLang="en-US" sz="2800" b="1" kern="0" dirty="0"/>
              <a:t>（</a:t>
            </a:r>
            <a:r>
              <a:rPr lang="en-US" altLang="zh-CN" sz="2800" b="1" kern="0" dirty="0"/>
              <a:t>1</a:t>
            </a:r>
            <a:r>
              <a:rPr lang="zh-CN" altLang="en-US" sz="2800" b="1" kern="0" dirty="0"/>
              <a:t>）工程中</a:t>
            </a:r>
            <a:r>
              <a:rPr lang="zh-CN" altLang="en-US" sz="2800" b="1" kern="0" dirty="0">
                <a:solidFill>
                  <a:srgbClr val="FF0000"/>
                </a:solidFill>
              </a:rPr>
              <a:t>技术因素</a:t>
            </a:r>
            <a:r>
              <a:rPr lang="zh-CN" altLang="en-US" sz="2800" b="1" kern="0" dirty="0"/>
              <a:t>的不确定性</a:t>
            </a:r>
          </a:p>
          <a:p>
            <a:pPr marL="0" indent="0" eaLnBrk="1" hangingPunct="1">
              <a:lnSpc>
                <a:spcPct val="150000"/>
              </a:lnSpc>
              <a:buFont typeface="Wingdings" panose="05000000000000000000" pitchFamily="2" charset="2"/>
              <a:buNone/>
              <a:defRPr/>
            </a:pPr>
            <a:r>
              <a:rPr lang="zh-CN" altLang="en-US" sz="2800" b="1" kern="0" dirty="0"/>
              <a:t>（</a:t>
            </a:r>
            <a:r>
              <a:rPr lang="en-US" altLang="zh-CN" sz="2800" b="1" kern="0" dirty="0"/>
              <a:t>2</a:t>
            </a:r>
            <a:r>
              <a:rPr lang="zh-CN" altLang="en-US" sz="2800" b="1" kern="0" dirty="0"/>
              <a:t>）工程</a:t>
            </a:r>
            <a:r>
              <a:rPr lang="zh-CN" altLang="en-US" sz="2800" b="1" kern="0" dirty="0">
                <a:solidFill>
                  <a:srgbClr val="FF0000"/>
                </a:solidFill>
              </a:rPr>
              <a:t>外部环境因素</a:t>
            </a:r>
            <a:r>
              <a:rPr lang="zh-CN" altLang="en-US" sz="2800" b="1" kern="0" dirty="0"/>
              <a:t>的不确定性</a:t>
            </a:r>
          </a:p>
          <a:p>
            <a:pPr marL="0" indent="0" eaLnBrk="1" hangingPunct="1">
              <a:lnSpc>
                <a:spcPct val="150000"/>
              </a:lnSpc>
              <a:buFont typeface="Wingdings" panose="05000000000000000000" pitchFamily="2" charset="2"/>
              <a:buNone/>
              <a:defRPr/>
            </a:pPr>
            <a:r>
              <a:rPr lang="zh-CN" altLang="en-US" sz="2800" b="1" kern="0" dirty="0"/>
              <a:t>（</a:t>
            </a:r>
            <a:r>
              <a:rPr lang="en-US" altLang="zh-CN" sz="2800" b="1" kern="0" dirty="0"/>
              <a:t>3</a:t>
            </a:r>
            <a:r>
              <a:rPr lang="zh-CN" altLang="en-US" sz="2800" b="1" kern="0" dirty="0"/>
              <a:t>）工程中</a:t>
            </a:r>
            <a:r>
              <a:rPr lang="zh-CN" altLang="en-US" sz="2800" b="1" kern="0" dirty="0">
                <a:solidFill>
                  <a:srgbClr val="FF0000"/>
                </a:solidFill>
              </a:rPr>
              <a:t>人为因素</a:t>
            </a:r>
            <a:r>
              <a:rPr lang="zh-CN" altLang="en-US" sz="2800" b="1" kern="0" dirty="0"/>
              <a:t>的不确定性</a:t>
            </a: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5" name="文本框 4">
            <a:extLst>
              <a:ext uri="{FF2B5EF4-FFF2-40B4-BE49-F238E27FC236}">
                <a16:creationId xmlns:a16="http://schemas.microsoft.com/office/drawing/2014/main" id="{9FE270AF-165E-BB25-E415-190E2BFD66FF}"/>
              </a:ext>
            </a:extLst>
          </p:cNvPr>
          <p:cNvSpPr txBox="1">
            <a:spLocks noChangeArrowheads="1"/>
          </p:cNvSpPr>
          <p:nvPr>
            <p:custDataLst>
              <p:tags r:id="rId2"/>
            </p:custDataLst>
          </p:nvPr>
        </p:nvSpPr>
        <p:spPr bwMode="auto">
          <a:xfrm>
            <a:off x="914400" y="635000"/>
            <a:ext cx="7315200" cy="214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r>
              <a:rPr lang="zh-CN" altLang="en-US" sz="2600">
                <a:solidFill>
                  <a:srgbClr val="000000"/>
                </a:solidFill>
                <a:latin typeface="微软雅黑" panose="020B0503020204020204" pitchFamily="34" charset="-122"/>
                <a:ea typeface="微软雅黑" panose="020B0503020204020204" pitchFamily="34" charset="-122"/>
              </a:rPr>
              <a:t>以下说法正确的是</a:t>
            </a:r>
          </a:p>
        </p:txBody>
      </p:sp>
      <p:sp>
        <p:nvSpPr>
          <p:cNvPr id="159746" name="文本框 5">
            <a:extLst>
              <a:ext uri="{FF2B5EF4-FFF2-40B4-BE49-F238E27FC236}">
                <a16:creationId xmlns:a16="http://schemas.microsoft.com/office/drawing/2014/main" id="{3A6AA630-70F4-4E43-1202-C5E0FD77B409}"/>
              </a:ext>
            </a:extLst>
          </p:cNvPr>
          <p:cNvSpPr txBox="1">
            <a:spLocks noChangeArrowheads="1"/>
          </p:cNvSpPr>
          <p:nvPr>
            <p:custDataLst>
              <p:tags r:id="rId3"/>
            </p:custDataLst>
          </p:nvPr>
        </p:nvSpPr>
        <p:spPr bwMode="auto">
          <a:xfrm>
            <a:off x="1828800" y="2408238"/>
            <a:ext cx="6400800" cy="64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r>
              <a:rPr lang="zh-CN" altLang="en-US" sz="2600" b="1"/>
              <a:t>伦理责任则属于事先责任</a:t>
            </a:r>
            <a:endParaRPr lang="zh-CN" altLang="en-US" sz="2600" b="1">
              <a:latin typeface="微软雅黑" panose="020B0503020204020204" pitchFamily="34" charset="-122"/>
              <a:ea typeface="微软雅黑" panose="020B0503020204020204" pitchFamily="34" charset="-122"/>
            </a:endParaRPr>
          </a:p>
        </p:txBody>
      </p:sp>
      <p:sp>
        <p:nvSpPr>
          <p:cNvPr id="159747" name="文本框 6">
            <a:extLst>
              <a:ext uri="{FF2B5EF4-FFF2-40B4-BE49-F238E27FC236}">
                <a16:creationId xmlns:a16="http://schemas.microsoft.com/office/drawing/2014/main" id="{8333B9D8-274A-5675-E80E-354C2C9AF73A}"/>
              </a:ext>
            </a:extLst>
          </p:cNvPr>
          <p:cNvSpPr txBox="1">
            <a:spLocks noChangeArrowheads="1"/>
          </p:cNvSpPr>
          <p:nvPr>
            <p:custDataLst>
              <p:tags r:id="rId4"/>
            </p:custDataLst>
          </p:nvPr>
        </p:nvSpPr>
        <p:spPr bwMode="auto">
          <a:xfrm>
            <a:off x="1828800" y="3265488"/>
            <a:ext cx="6400800" cy="64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Tahoma" panose="020B0604030504040204" pitchFamily="34" charset="0"/>
                <a:ea typeface="宋体" panose="02010600030101010101" pitchFamily="2" charset="-122"/>
              </a:defRPr>
            </a:lvl1pPr>
            <a:lvl2pPr>
              <a:defRPr>
                <a:solidFill>
                  <a:schemeClr val="tx1"/>
                </a:solidFill>
                <a:latin typeface="Tahoma" panose="020B0604030504040204" pitchFamily="34" charset="0"/>
                <a:ea typeface="宋体" panose="02010600030101010101" pitchFamily="2" charset="-122"/>
              </a:defRPr>
            </a:lvl2pPr>
            <a:lvl3pPr>
              <a:defRPr>
                <a:solidFill>
                  <a:schemeClr val="tx1"/>
                </a:solidFill>
                <a:latin typeface="Tahoma" panose="020B0604030504040204" pitchFamily="34" charset="0"/>
                <a:ea typeface="宋体" panose="02010600030101010101" pitchFamily="2" charset="-122"/>
              </a:defRPr>
            </a:lvl3pPr>
            <a:lvl4pPr marL="20638" indent="-20638">
              <a:defRPr>
                <a:solidFill>
                  <a:schemeClr val="tx1"/>
                </a:solidFill>
                <a:latin typeface="Tahoma" panose="020B0604030504040204" pitchFamily="34" charset="0"/>
                <a:ea typeface="宋体" panose="02010600030101010101" pitchFamily="2" charset="-122"/>
              </a:defRPr>
            </a:lvl4pPr>
            <a:lvl5pPr>
              <a:defRPr>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pPr lvl="3"/>
            <a:r>
              <a:rPr lang="zh-CN" altLang="en-US" sz="2600" b="1"/>
              <a:t>伦理责任是为了社会和公众利益需要承担的维护公平和正义</a:t>
            </a:r>
            <a:endParaRPr lang="zh-CN" altLang="en-US" sz="2600" b="1">
              <a:latin typeface="微软雅黑" panose="020B0503020204020204" pitchFamily="34" charset="-122"/>
              <a:ea typeface="微软雅黑" panose="020B0503020204020204" pitchFamily="34" charset="-122"/>
            </a:endParaRPr>
          </a:p>
        </p:txBody>
      </p:sp>
      <p:sp>
        <p:nvSpPr>
          <p:cNvPr id="159748" name="文本框 7">
            <a:extLst>
              <a:ext uri="{FF2B5EF4-FFF2-40B4-BE49-F238E27FC236}">
                <a16:creationId xmlns:a16="http://schemas.microsoft.com/office/drawing/2014/main" id="{BD9AA6F5-A48F-8E43-FE53-CB2082D546DA}"/>
              </a:ext>
            </a:extLst>
          </p:cNvPr>
          <p:cNvSpPr txBox="1">
            <a:spLocks noChangeArrowheads="1"/>
          </p:cNvSpPr>
          <p:nvPr>
            <p:custDataLst>
              <p:tags r:id="rId5"/>
            </p:custDataLst>
          </p:nvPr>
        </p:nvSpPr>
        <p:spPr bwMode="auto">
          <a:xfrm>
            <a:off x="1828800" y="4122738"/>
            <a:ext cx="6400800" cy="64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r>
              <a:rPr lang="zh-CN" altLang="en-US" sz="2600" b="1">
                <a:solidFill>
                  <a:srgbClr val="000000"/>
                </a:solidFill>
                <a:latin typeface="宋体" panose="02010600030101010101" pitchFamily="2" charset="-122"/>
              </a:rPr>
              <a:t>伦理责任与职业责任雷同</a:t>
            </a:r>
          </a:p>
        </p:txBody>
      </p:sp>
      <p:sp>
        <p:nvSpPr>
          <p:cNvPr id="159749" name="文本框 8">
            <a:extLst>
              <a:ext uri="{FF2B5EF4-FFF2-40B4-BE49-F238E27FC236}">
                <a16:creationId xmlns:a16="http://schemas.microsoft.com/office/drawing/2014/main" id="{FDAFF9E0-5A06-C8CB-E609-B39251EB35FA}"/>
              </a:ext>
            </a:extLst>
          </p:cNvPr>
          <p:cNvSpPr txBox="1">
            <a:spLocks noChangeArrowheads="1"/>
          </p:cNvSpPr>
          <p:nvPr>
            <p:custDataLst>
              <p:tags r:id="rId6"/>
            </p:custDataLst>
          </p:nvPr>
        </p:nvSpPr>
        <p:spPr bwMode="auto">
          <a:xfrm>
            <a:off x="1901825" y="4914900"/>
            <a:ext cx="6400800" cy="642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r>
              <a:rPr lang="zh-CN" altLang="en-US" sz="2600" b="1">
                <a:solidFill>
                  <a:srgbClr val="000000"/>
                </a:solidFill>
                <a:latin typeface="宋体" panose="02010600030101010101" pitchFamily="2" charset="-122"/>
              </a:rPr>
              <a:t>法律责任是事后责任</a:t>
            </a:r>
          </a:p>
        </p:txBody>
      </p:sp>
      <p:sp>
        <p:nvSpPr>
          <p:cNvPr id="10" name="矩形 9">
            <a:extLst>
              <a:ext uri="{FF2B5EF4-FFF2-40B4-BE49-F238E27FC236}">
                <a16:creationId xmlns:a16="http://schemas.microsoft.com/office/drawing/2014/main" id="{3280875A-5FE0-4623-6DC9-95919825C838}"/>
              </a:ext>
            </a:extLst>
          </p:cNvPr>
          <p:cNvSpPr>
            <a:spLocks noChangeAspect="1"/>
          </p:cNvSpPr>
          <p:nvPr>
            <p:custDataLst>
              <p:tags r:id="rId7"/>
            </p:custDataLst>
          </p:nvPr>
        </p:nvSpPr>
        <p:spPr>
          <a:xfrm>
            <a:off x="1114425" y="2471738"/>
            <a:ext cx="514350" cy="514350"/>
          </a:xfrm>
          <a:prstGeom prst="rect">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nchorCtr="1"/>
          <a:lstStyle/>
          <a:p>
            <a:pPr algn="ctr">
              <a:defRPr/>
            </a:pPr>
            <a:r>
              <a:rPr lang="zh-CN" altLang="en-US" sz="1600" noProof="1">
                <a:solidFill>
                  <a:srgbClr val="FFFFFF"/>
                </a:solidFill>
                <a:latin typeface="微软雅黑" panose="020B0503020204020204" pitchFamily="34" charset="-122"/>
                <a:ea typeface="微软雅黑" panose="020B0503020204020204" pitchFamily="34" charset="-122"/>
              </a:rPr>
              <a:t>A</a:t>
            </a:r>
          </a:p>
        </p:txBody>
      </p:sp>
      <p:sp>
        <p:nvSpPr>
          <p:cNvPr id="11" name="矩形 10">
            <a:extLst>
              <a:ext uri="{FF2B5EF4-FFF2-40B4-BE49-F238E27FC236}">
                <a16:creationId xmlns:a16="http://schemas.microsoft.com/office/drawing/2014/main" id="{F1B5BD10-6C33-F17C-5B31-D26884337F62}"/>
              </a:ext>
            </a:extLst>
          </p:cNvPr>
          <p:cNvSpPr>
            <a:spLocks noChangeAspect="1"/>
          </p:cNvSpPr>
          <p:nvPr>
            <p:custDataLst>
              <p:tags r:id="rId8"/>
            </p:custDataLst>
          </p:nvPr>
        </p:nvSpPr>
        <p:spPr>
          <a:xfrm>
            <a:off x="1114425" y="3328988"/>
            <a:ext cx="514350" cy="514350"/>
          </a:xfrm>
          <a:prstGeom prst="rect">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nchorCtr="1"/>
          <a:lstStyle/>
          <a:p>
            <a:pPr algn="ctr">
              <a:defRPr/>
            </a:pPr>
            <a:r>
              <a:rPr lang="zh-CN" altLang="en-US" sz="1600" noProof="1">
                <a:solidFill>
                  <a:srgbClr val="FFFFFF"/>
                </a:solidFill>
                <a:latin typeface="微软雅黑" panose="020B0503020204020204" pitchFamily="34" charset="-122"/>
                <a:ea typeface="微软雅黑" panose="020B0503020204020204" pitchFamily="34" charset="-122"/>
              </a:rPr>
              <a:t>B</a:t>
            </a:r>
          </a:p>
        </p:txBody>
      </p:sp>
      <p:sp>
        <p:nvSpPr>
          <p:cNvPr id="12" name="矩形 11">
            <a:extLst>
              <a:ext uri="{FF2B5EF4-FFF2-40B4-BE49-F238E27FC236}">
                <a16:creationId xmlns:a16="http://schemas.microsoft.com/office/drawing/2014/main" id="{A8C4EC24-E1E1-6488-81A0-E645281B1A44}"/>
              </a:ext>
            </a:extLst>
          </p:cNvPr>
          <p:cNvSpPr>
            <a:spLocks noChangeAspect="1"/>
          </p:cNvSpPr>
          <p:nvPr>
            <p:custDataLst>
              <p:tags r:id="rId9"/>
            </p:custDataLst>
          </p:nvPr>
        </p:nvSpPr>
        <p:spPr>
          <a:xfrm>
            <a:off x="1114425" y="4186238"/>
            <a:ext cx="514350" cy="514350"/>
          </a:xfrm>
          <a:prstGeom prst="rect">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nchorCtr="1"/>
          <a:lstStyle/>
          <a:p>
            <a:pPr algn="ctr">
              <a:defRPr/>
            </a:pPr>
            <a:r>
              <a:rPr lang="zh-CN" altLang="en-US" sz="1600" noProof="1">
                <a:solidFill>
                  <a:srgbClr val="FFFFFF"/>
                </a:solidFill>
                <a:latin typeface="微软雅黑" panose="020B0503020204020204" pitchFamily="34" charset="-122"/>
                <a:ea typeface="微软雅黑" panose="020B0503020204020204" pitchFamily="34" charset="-122"/>
              </a:rPr>
              <a:t>C</a:t>
            </a:r>
          </a:p>
        </p:txBody>
      </p:sp>
      <p:sp>
        <p:nvSpPr>
          <p:cNvPr id="13" name="矩形 12">
            <a:extLst>
              <a:ext uri="{FF2B5EF4-FFF2-40B4-BE49-F238E27FC236}">
                <a16:creationId xmlns:a16="http://schemas.microsoft.com/office/drawing/2014/main" id="{BCBA5763-ADA8-A024-84E4-D56D0685A80B}"/>
              </a:ext>
            </a:extLst>
          </p:cNvPr>
          <p:cNvSpPr>
            <a:spLocks noChangeAspect="1"/>
          </p:cNvSpPr>
          <p:nvPr>
            <p:custDataLst>
              <p:tags r:id="rId10"/>
            </p:custDataLst>
          </p:nvPr>
        </p:nvSpPr>
        <p:spPr>
          <a:xfrm>
            <a:off x="1114425" y="5043488"/>
            <a:ext cx="514350" cy="514350"/>
          </a:xfrm>
          <a:prstGeom prst="rect">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nchorCtr="1"/>
          <a:lstStyle/>
          <a:p>
            <a:pPr algn="ctr">
              <a:defRPr/>
            </a:pPr>
            <a:r>
              <a:rPr lang="zh-CN" altLang="en-US" sz="1600" noProof="1">
                <a:solidFill>
                  <a:srgbClr val="FFFFFF"/>
                </a:solidFill>
                <a:latin typeface="微软雅黑" panose="020B0503020204020204" pitchFamily="34" charset="-122"/>
                <a:ea typeface="微软雅黑" panose="020B0503020204020204" pitchFamily="34" charset="-122"/>
              </a:rPr>
              <a:t>D</a:t>
            </a:r>
          </a:p>
        </p:txBody>
      </p:sp>
      <p:sp>
        <p:nvSpPr>
          <p:cNvPr id="14" name="圆角矩形 13">
            <a:extLst>
              <a:ext uri="{FF2B5EF4-FFF2-40B4-BE49-F238E27FC236}">
                <a16:creationId xmlns:a16="http://schemas.microsoft.com/office/drawing/2014/main" id="{49D05CE6-BE6B-6F37-043A-D1C72E0CEA50}"/>
              </a:ext>
            </a:extLst>
          </p:cNvPr>
          <p:cNvSpPr/>
          <p:nvPr>
            <p:custDataLst>
              <p:tags r:id="rId11"/>
            </p:custDataLst>
          </p:nvPr>
        </p:nvSpPr>
        <p:spPr>
          <a:xfrm>
            <a:off x="6172200" y="6215063"/>
            <a:ext cx="1543050" cy="411162"/>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nchorCtr="1"/>
          <a:lstStyle/>
          <a:p>
            <a:pPr algn="ctr">
              <a:defRPr/>
            </a:pPr>
            <a:r>
              <a:rPr lang="zh-CN" altLang="en-US" sz="1600" noProof="1">
                <a:solidFill>
                  <a:srgbClr val="FFFFFF"/>
                </a:solidFill>
                <a:latin typeface="微软雅黑" panose="020B0503020204020204" pitchFamily="34" charset="-122"/>
                <a:ea typeface="微软雅黑" panose="020B0503020204020204" pitchFamily="34" charset="-122"/>
              </a:rPr>
              <a:t>提交</a:t>
            </a:r>
          </a:p>
        </p:txBody>
      </p:sp>
      <p:grpSp>
        <p:nvGrpSpPr>
          <p:cNvPr id="159755" name="组合 18">
            <a:extLst>
              <a:ext uri="{FF2B5EF4-FFF2-40B4-BE49-F238E27FC236}">
                <a16:creationId xmlns:a16="http://schemas.microsoft.com/office/drawing/2014/main" id="{D2DD35D6-927E-DE5C-449D-99C001EBF350}"/>
              </a:ext>
            </a:extLst>
          </p:cNvPr>
          <p:cNvGrpSpPr>
            <a:grpSpLocks/>
          </p:cNvGrpSpPr>
          <p:nvPr/>
        </p:nvGrpSpPr>
        <p:grpSpPr bwMode="auto">
          <a:xfrm>
            <a:off x="0" y="0"/>
            <a:ext cx="9144000" cy="635000"/>
            <a:chOff x="0" y="0"/>
            <a:chExt cx="14400" cy="1000"/>
          </a:xfrm>
        </p:grpSpPr>
        <p:sp>
          <p:nvSpPr>
            <p:cNvPr id="15" name="TitleBackground">
              <a:extLst>
                <a:ext uri="{FF2B5EF4-FFF2-40B4-BE49-F238E27FC236}">
                  <a16:creationId xmlns:a16="http://schemas.microsoft.com/office/drawing/2014/main" id="{BFD2EB12-CA18-0B56-CC6A-B70D92593214}"/>
                </a:ext>
              </a:extLst>
            </p:cNvPr>
            <p:cNvSpPr/>
            <p:nvPr>
              <p:custDataLst>
                <p:tags r:id="rId13"/>
              </p:custDataLst>
            </p:nvPr>
          </p:nvSpPr>
          <p:spPr>
            <a:xfrm>
              <a:off x="0" y="0"/>
              <a:ext cx="14400" cy="1000"/>
            </a:xfrm>
            <a:prstGeom prst="rect">
              <a:avLst/>
            </a:prstGeom>
            <a:solidFill>
              <a:srgbClr val="F6F7F8"/>
            </a:solidFill>
            <a:ln w="25400" cap="flat" cmpd="sng" algn="ctr">
              <a:noFill/>
              <a:prstDash val="solid"/>
            </a:ln>
            <a:extLst>
              <a:ext uri="{91240B29-F687-4F45-9708-019B960494DF}">
                <a14:hiddenLine xmlns:a14="http://schemas.microsoft.com/office/drawing/2010/main" w="25400">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noProof="1"/>
            </a:p>
          </p:txBody>
        </p:sp>
        <p:sp>
          <p:nvSpPr>
            <p:cNvPr id="16" name="ColorBlock">
              <a:extLst>
                <a:ext uri="{FF2B5EF4-FFF2-40B4-BE49-F238E27FC236}">
                  <a16:creationId xmlns:a16="http://schemas.microsoft.com/office/drawing/2014/main" id="{7761E9E2-DA91-A212-7CFB-497DA2FC92D9}"/>
                </a:ext>
              </a:extLst>
            </p:cNvPr>
            <p:cNvSpPr/>
            <p:nvPr>
              <p:custDataLst>
                <p:tags r:id="rId14"/>
              </p:custDataLst>
            </p:nvPr>
          </p:nvSpPr>
          <p:spPr>
            <a:xfrm>
              <a:off x="0" y="0"/>
              <a:ext cx="300" cy="1000"/>
            </a:xfrm>
            <a:prstGeom prst="rect">
              <a:avLst/>
            </a:prstGeom>
            <a:solidFill>
              <a:srgbClr val="639EF4"/>
            </a:solidFill>
            <a:ln w="25400" cap="flat" cmpd="sng" algn="ctr">
              <a:noFill/>
              <a:prstDash val="solid"/>
            </a:ln>
            <a:extLst>
              <a:ext uri="{91240B29-F687-4F45-9708-019B960494DF}">
                <a14:hiddenLine xmlns:a14="http://schemas.microsoft.com/office/drawing/2010/main" w="25400">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noProof="1"/>
            </a:p>
          </p:txBody>
        </p:sp>
        <p:sp>
          <p:nvSpPr>
            <p:cNvPr id="159758" name="TypeText">
              <a:extLst>
                <a:ext uri="{FF2B5EF4-FFF2-40B4-BE49-F238E27FC236}">
                  <a16:creationId xmlns:a16="http://schemas.microsoft.com/office/drawing/2014/main" id="{ABA7F5B4-CF37-E3BB-A1F3-698B5CF660EC}"/>
                </a:ext>
              </a:extLst>
            </p:cNvPr>
            <p:cNvSpPr txBox="1">
              <a:spLocks noChangeArrowheads="1"/>
            </p:cNvSpPr>
            <p:nvPr>
              <p:custDataLst>
                <p:tags r:id="rId15"/>
              </p:custDataLst>
            </p:nvPr>
          </p:nvSpPr>
          <p:spPr bwMode="auto">
            <a:xfrm>
              <a:off x="400" y="0"/>
              <a:ext cx="3000" cy="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r>
                <a:rPr lang="zh-CN" altLang="en-US" sz="2600">
                  <a:solidFill>
                    <a:srgbClr val="000000"/>
                  </a:solidFill>
                  <a:latin typeface="微软雅黑" panose="020B0503020204020204" pitchFamily="34" charset="-122"/>
                  <a:ea typeface="微软雅黑" panose="020B0503020204020204" pitchFamily="34" charset="-122"/>
                </a:rPr>
                <a:t>多选题</a:t>
              </a:r>
            </a:p>
          </p:txBody>
        </p:sp>
        <p:sp>
          <p:nvSpPr>
            <p:cNvPr id="159759" name="TipText">
              <a:extLst>
                <a:ext uri="{FF2B5EF4-FFF2-40B4-BE49-F238E27FC236}">
                  <a16:creationId xmlns:a16="http://schemas.microsoft.com/office/drawing/2014/main" id="{AFEDCA42-61ED-A488-CF91-449C160B084B}"/>
                </a:ext>
              </a:extLst>
            </p:cNvPr>
            <p:cNvSpPr txBox="1">
              <a:spLocks noChangeArrowheads="1"/>
            </p:cNvSpPr>
            <p:nvPr>
              <p:custDataLst>
                <p:tags r:id="rId16"/>
              </p:custDataLst>
            </p:nvPr>
          </p:nvSpPr>
          <p:spPr bwMode="auto">
            <a:xfrm>
              <a:off x="2403" y="172"/>
              <a:ext cx="3600" cy="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r>
                <a:rPr lang="zh-CN" altLang="en-US" sz="2000">
                  <a:solidFill>
                    <a:srgbClr val="808080"/>
                  </a:solidFill>
                  <a:latin typeface="微软雅黑" panose="020B0503020204020204" pitchFamily="34" charset="-122"/>
                  <a:ea typeface="微软雅黑" panose="020B0503020204020204" pitchFamily="34" charset="-122"/>
                </a:rPr>
                <a:t>5分</a:t>
              </a:r>
            </a:p>
          </p:txBody>
        </p:sp>
      </p:grpSp>
      <p:pic>
        <p:nvPicPr>
          <p:cNvPr id="159760" name="图片 3" descr="tmp2822">
            <a:extLst>
              <a:ext uri="{FF2B5EF4-FFF2-40B4-BE49-F238E27FC236}">
                <a16:creationId xmlns:a16="http://schemas.microsoft.com/office/drawing/2014/main" id="{94BD91CD-160E-ABBB-1C80-DB1B9D50FDAC}"/>
              </a:ext>
            </a:extLst>
          </p:cNvPr>
          <p:cNvPicPr>
            <a:picLocks noChangeAspect="1" noChangeArrowheads="1"/>
          </p:cNvPicPr>
          <p:nvPr>
            <p:custDataLst>
              <p:tags r:id="rId12"/>
            </p:custDataLst>
          </p:nvPr>
        </p:nvPicPr>
        <p:blipFill>
          <a:blip r:embed="rId18">
            <a:extLst>
              <a:ext uri="{28A0092B-C50C-407E-A947-70E740481C1C}">
                <a14:useLocalDpi xmlns:a14="http://schemas.microsoft.com/office/drawing/2010/main" val="0"/>
              </a:ext>
            </a:extLst>
          </a:blip>
          <a:srcRect/>
          <a:stretch>
            <a:fillRect/>
          </a:stretch>
        </p:blipFill>
        <p:spPr bwMode="auto">
          <a:xfrm>
            <a:off x="7594600" y="63500"/>
            <a:ext cx="14224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1" name="Rectangle 3">
            <a:extLst>
              <a:ext uri="{FF2B5EF4-FFF2-40B4-BE49-F238E27FC236}">
                <a16:creationId xmlns:a16="http://schemas.microsoft.com/office/drawing/2014/main" id="{F5C416F6-C147-D855-8D3B-9CFB9D2C29BB}"/>
              </a:ext>
            </a:extLst>
          </p:cNvPr>
          <p:cNvSpPr>
            <a:spLocks noGrp="1" noChangeArrowheads="1"/>
          </p:cNvSpPr>
          <p:nvPr>
            <p:ph idx="1"/>
          </p:nvPr>
        </p:nvSpPr>
        <p:spPr>
          <a:xfrm>
            <a:off x="361950" y="944563"/>
            <a:ext cx="8421688" cy="4584700"/>
          </a:xfrm>
        </p:spPr>
        <p:txBody>
          <a:bodyPr/>
          <a:lstStyle/>
          <a:p>
            <a:pPr marL="0" indent="0" eaLnBrk="1" hangingPunct="1">
              <a:lnSpc>
                <a:spcPct val="120000"/>
              </a:lnSpc>
              <a:buFont typeface="Wingdings" panose="05000000000000000000" pitchFamily="2" charset="2"/>
              <a:buNone/>
              <a:defRPr/>
            </a:pPr>
            <a:r>
              <a:rPr lang="zh-CN" altLang="en-US" sz="2800" b="1" dirty="0"/>
              <a:t>（</a:t>
            </a:r>
            <a:r>
              <a:rPr lang="en-US" altLang="zh-CN" sz="2800" b="1" dirty="0"/>
              <a:t>2</a:t>
            </a:r>
            <a:r>
              <a:rPr lang="zh-CN" altLang="en-US" sz="2800" b="1" dirty="0"/>
              <a:t>）工程伦理责任的主体</a:t>
            </a:r>
          </a:p>
          <a:p>
            <a:pPr eaLnBrk="1" hangingPunct="1">
              <a:lnSpc>
                <a:spcPct val="120000"/>
              </a:lnSpc>
              <a:buFont typeface="Wingdings" panose="05000000000000000000" charset="0"/>
              <a:buChar char="n"/>
              <a:defRPr/>
            </a:pPr>
            <a:r>
              <a:rPr lang="zh-CN" altLang="en-US" sz="2800" b="1" dirty="0"/>
              <a:t>工程师的伦理责任</a:t>
            </a:r>
          </a:p>
          <a:p>
            <a:pPr marL="0" indent="0" eaLnBrk="1" hangingPunct="1">
              <a:lnSpc>
                <a:spcPct val="120000"/>
              </a:lnSpc>
              <a:buFont typeface="Wingdings" panose="05000000000000000000" pitchFamily="2" charset="2"/>
              <a:buNone/>
              <a:defRPr/>
            </a:pPr>
            <a:r>
              <a:rPr lang="zh-CN" altLang="en-US" sz="2800" b="1" dirty="0"/>
              <a:t>1）应有意识的思考、预测、评估其所从事的工程活动可能产生的不利后果，主动把握研究方向；</a:t>
            </a:r>
          </a:p>
          <a:p>
            <a:pPr marL="0" indent="0" eaLnBrk="1" hangingPunct="1">
              <a:lnSpc>
                <a:spcPct val="120000"/>
              </a:lnSpc>
              <a:buFont typeface="Wingdings" panose="05000000000000000000" pitchFamily="2" charset="2"/>
              <a:buNone/>
              <a:defRPr/>
            </a:pPr>
            <a:r>
              <a:rPr lang="zh-CN" altLang="en-US" sz="2800" b="1" dirty="0"/>
              <a:t>2）在情况允许时，应自动停止危害性工作；</a:t>
            </a:r>
          </a:p>
          <a:p>
            <a:pPr marL="0" indent="0" eaLnBrk="1" hangingPunct="1">
              <a:lnSpc>
                <a:spcPct val="120000"/>
              </a:lnSpc>
              <a:buFont typeface="Wingdings" panose="05000000000000000000" pitchFamily="2" charset="2"/>
              <a:buNone/>
              <a:defRPr/>
            </a:pPr>
            <a:r>
              <a:rPr lang="zh-CN" altLang="en-US" sz="2800" b="1" dirty="0"/>
              <a:t>3）除履行本职工作中的伦理责任外，还应利用适当途径和方式制止未被伦理的决策和活动，降低工程风险，防止事故发生。</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63491">
                                            <p:txEl>
                                              <p:pRg st="1" end="1"/>
                                            </p:txEl>
                                          </p:spTgt>
                                        </p:tgtEl>
                                        <p:attrNameLst>
                                          <p:attrName>style.visibility</p:attrName>
                                        </p:attrNameLst>
                                      </p:cBhvr>
                                      <p:to>
                                        <p:strVal val="visible"/>
                                      </p:to>
                                    </p:set>
                                    <p:animEffect transition="in" filter="blinds(horizontal)">
                                      <p:cBhvr>
                                        <p:cTn id="7" dur="500"/>
                                        <p:tgtEl>
                                          <p:spTgt spid="63491">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63491">
                                            <p:txEl>
                                              <p:charRg st="22" end="143"/>
                                            </p:txEl>
                                          </p:spTgt>
                                        </p:tgtEl>
                                        <p:attrNameLst>
                                          <p:attrName>style.visibility</p:attrName>
                                        </p:attrNameLst>
                                      </p:cBhvr>
                                      <p:to>
                                        <p:strVal val="visible"/>
                                      </p:to>
                                    </p:set>
                                    <p:animEffect transition="in" filter="blinds(horizontal)">
                                      <p:cBhvr>
                                        <p:cTn id="12" dur="500"/>
                                        <p:tgtEl>
                                          <p:spTgt spid="63491">
                                            <p:txEl>
                                              <p:charRg st="22" end="143"/>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63491">
                                            <p:txEl>
                                              <p:pRg st="3" end="3"/>
                                            </p:txEl>
                                          </p:spTgt>
                                        </p:tgtEl>
                                        <p:attrNameLst>
                                          <p:attrName>style.visibility</p:attrName>
                                        </p:attrNameLst>
                                      </p:cBhvr>
                                      <p:to>
                                        <p:strVal val="visible"/>
                                      </p:to>
                                    </p:set>
                                    <p:animEffect transition="in" filter="blinds(horizontal)">
                                      <p:cBhvr>
                                        <p:cTn id="17" dur="500"/>
                                        <p:tgtEl>
                                          <p:spTgt spid="63491">
                                            <p:txEl>
                                              <p:pRg st="3" end="3"/>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63491">
                                            <p:txEl>
                                              <p:pRg st="4" end="4"/>
                                            </p:txEl>
                                          </p:spTgt>
                                        </p:tgtEl>
                                        <p:attrNameLst>
                                          <p:attrName>style.visibility</p:attrName>
                                        </p:attrNameLst>
                                      </p:cBhvr>
                                      <p:to>
                                        <p:strVal val="visible"/>
                                      </p:to>
                                    </p:set>
                                    <p:animEffect transition="in" filter="blinds(horizontal)">
                                      <p:cBhvr>
                                        <p:cTn id="22" dur="500"/>
                                        <p:tgtEl>
                                          <p:spTgt spid="6349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5" name="Rectangle 3">
            <a:extLst>
              <a:ext uri="{FF2B5EF4-FFF2-40B4-BE49-F238E27FC236}">
                <a16:creationId xmlns:a16="http://schemas.microsoft.com/office/drawing/2014/main" id="{457917E6-79D0-576D-E4C2-9E81BFD38CDC}"/>
              </a:ext>
            </a:extLst>
          </p:cNvPr>
          <p:cNvSpPr>
            <a:spLocks noGrp="1" noChangeArrowheads="1"/>
          </p:cNvSpPr>
          <p:nvPr>
            <p:ph idx="1"/>
          </p:nvPr>
        </p:nvSpPr>
        <p:spPr>
          <a:xfrm>
            <a:off x="533400" y="919163"/>
            <a:ext cx="8229600" cy="5534025"/>
          </a:xfrm>
        </p:spPr>
        <p:txBody>
          <a:bodyPr/>
          <a:lstStyle/>
          <a:p>
            <a:pPr eaLnBrk="1" hangingPunct="1">
              <a:lnSpc>
                <a:spcPct val="120000"/>
              </a:lnSpc>
              <a:defRPr/>
            </a:pPr>
            <a:r>
              <a:rPr lang="zh-CN" altLang="en-US" sz="2800" b="1" dirty="0"/>
              <a:t>工程共同体的伦理责任</a:t>
            </a:r>
          </a:p>
          <a:p>
            <a:pPr marL="0" indent="0" eaLnBrk="1" hangingPunct="1">
              <a:lnSpc>
                <a:spcPct val="120000"/>
              </a:lnSpc>
              <a:buFont typeface="Wingdings" panose="05000000000000000000" pitchFamily="2" charset="2"/>
              <a:buNone/>
              <a:defRPr/>
            </a:pPr>
            <a:r>
              <a:rPr lang="zh-CN" altLang="en-US" sz="2800" b="1" dirty="0"/>
              <a:t>     现代工程在本质上是一项集体活动，当工程风险发生时，往往不能把全部责任归结于某一个人，而</a:t>
            </a:r>
            <a:r>
              <a:rPr lang="zh-CN" altLang="en-US" sz="2800" b="1" dirty="0">
                <a:solidFill>
                  <a:srgbClr val="FF0000"/>
                </a:solidFill>
              </a:rPr>
              <a:t>需要工程共同体共同承担</a:t>
            </a:r>
            <a:r>
              <a:rPr lang="zh-CN" altLang="en-US" sz="2800" b="1" dirty="0"/>
              <a:t>。工程活动中不仅有科学家、设计师、工程师、建设者的分工和协作，还有投资者、决策者、管理者、验收者、使用者等利益相关者的参与。他们都会在工程活动中努力实现自己的目的和需要。因此，工程责任的承担者就不仅限于工程师个人，而是要涉及包括诸多利益相关者的工程共同体。</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64515">
                                            <p:txEl>
                                              <p:pRg st="1" end="1"/>
                                            </p:txEl>
                                          </p:spTgt>
                                        </p:tgtEl>
                                        <p:attrNameLst>
                                          <p:attrName>style.visibility</p:attrName>
                                        </p:attrNameLst>
                                      </p:cBhvr>
                                      <p:to>
                                        <p:strVal val="visible"/>
                                      </p:to>
                                    </p:set>
                                    <p:animEffect transition="in" filter="blinds(horizontal)">
                                      <p:cBhvr>
                                        <p:cTn id="7" dur="500"/>
                                        <p:tgtEl>
                                          <p:spTgt spid="6451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7" name="矩形 1">
            <a:extLst>
              <a:ext uri="{FF2B5EF4-FFF2-40B4-BE49-F238E27FC236}">
                <a16:creationId xmlns:a16="http://schemas.microsoft.com/office/drawing/2014/main" id="{E0147B9C-3DEA-27EF-76DA-007177A3D274}"/>
              </a:ext>
            </a:extLst>
          </p:cNvPr>
          <p:cNvSpPr>
            <a:spLocks noChangeArrowheads="1"/>
          </p:cNvSpPr>
          <p:nvPr/>
        </p:nvSpPr>
        <p:spPr bwMode="auto">
          <a:xfrm>
            <a:off x="342900" y="1941513"/>
            <a:ext cx="8305800"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50000"/>
              </a:lnSpc>
              <a:buFont typeface="Wingdings" panose="05000000000000000000" pitchFamily="2" charset="2"/>
              <a:buNone/>
            </a:pPr>
            <a:r>
              <a:rPr lang="en-US" altLang="zh-CN" sz="2000"/>
              <a:t>      </a:t>
            </a:r>
            <a:r>
              <a:rPr lang="zh-CN" altLang="en-US" sz="2000"/>
              <a:t>挑战者号航天飞机，于美国东部时间</a:t>
            </a:r>
            <a:r>
              <a:rPr lang="en-US" altLang="zh-CN" sz="2000"/>
              <a:t>1986</a:t>
            </a:r>
            <a:r>
              <a:rPr lang="zh-CN" altLang="en-US" sz="2000"/>
              <a:t>年</a:t>
            </a:r>
            <a:r>
              <a:rPr lang="en-US" altLang="zh-CN" sz="2000"/>
              <a:t>1</a:t>
            </a:r>
            <a:r>
              <a:rPr lang="zh-CN" altLang="en-US" sz="2000"/>
              <a:t>月</a:t>
            </a:r>
            <a:r>
              <a:rPr lang="en-US" altLang="zh-CN" sz="2000"/>
              <a:t>28</a:t>
            </a:r>
            <a:r>
              <a:rPr lang="zh-CN" altLang="en-US" sz="2000"/>
              <a:t>日上午</a:t>
            </a:r>
            <a:r>
              <a:rPr lang="en-US" altLang="zh-CN" sz="2000"/>
              <a:t>11</a:t>
            </a:r>
            <a:r>
              <a:rPr lang="zh-CN" altLang="en-US" sz="2000"/>
              <a:t>时</a:t>
            </a:r>
            <a:r>
              <a:rPr lang="en-US" altLang="zh-CN" sz="2000"/>
              <a:t>39</a:t>
            </a:r>
            <a:r>
              <a:rPr lang="zh-CN" altLang="en-US" sz="2000"/>
              <a:t>分发射在美国佛罗里达州的上空，第</a:t>
            </a:r>
            <a:r>
              <a:rPr lang="en-US" altLang="zh-CN" sz="2000"/>
              <a:t>73</a:t>
            </a:r>
            <a:r>
              <a:rPr lang="zh-CN" altLang="en-US" sz="2000"/>
              <a:t>秒解体，机上</a:t>
            </a:r>
            <a:r>
              <a:rPr lang="en-US" altLang="zh-CN" sz="2000"/>
              <a:t>7</a:t>
            </a:r>
            <a:r>
              <a:rPr lang="zh-CN" altLang="en-US" sz="2000"/>
              <a:t>名宇航员全部罹难。</a:t>
            </a:r>
          </a:p>
        </p:txBody>
      </p:sp>
      <p:sp>
        <p:nvSpPr>
          <p:cNvPr id="162818" name="AutoShape 2" descr="http://image90.360doc.com/DownloadImg/2015/11/0316/61055869_5.jpg">
            <a:extLst>
              <a:ext uri="{FF2B5EF4-FFF2-40B4-BE49-F238E27FC236}">
                <a16:creationId xmlns:a16="http://schemas.microsoft.com/office/drawing/2014/main" id="{BACE0167-3D12-D958-C907-B15831B04ADC}"/>
              </a:ext>
            </a:extLst>
          </p:cNvPr>
          <p:cNvSpPr>
            <a:spLocks noChangeAspect="1" noChangeArrowheads="1"/>
          </p:cNvSpPr>
          <p:nvPr/>
        </p:nvSpPr>
        <p:spPr bwMode="auto">
          <a:xfrm>
            <a:off x="163513"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 typeface="Wingdings" panose="05000000000000000000" pitchFamily="2" charset="2"/>
              <a:buNone/>
            </a:pPr>
            <a:endParaRPr lang="zh-CN" altLang="en-US"/>
          </a:p>
        </p:txBody>
      </p:sp>
      <p:pic>
        <p:nvPicPr>
          <p:cNvPr id="162819" name="Picture 3">
            <a:extLst>
              <a:ext uri="{FF2B5EF4-FFF2-40B4-BE49-F238E27FC236}">
                <a16:creationId xmlns:a16="http://schemas.microsoft.com/office/drawing/2014/main" id="{D2672C66-8BCD-2453-F192-CBED9D59A2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92313" y="3028950"/>
            <a:ext cx="4810125" cy="322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2820" name="矩形 4">
            <a:extLst>
              <a:ext uri="{FF2B5EF4-FFF2-40B4-BE49-F238E27FC236}">
                <a16:creationId xmlns:a16="http://schemas.microsoft.com/office/drawing/2014/main" id="{8D9AA1AD-E310-61FD-AAC6-93B60C8D2A57}"/>
              </a:ext>
            </a:extLst>
          </p:cNvPr>
          <p:cNvSpPr>
            <a:spLocks noChangeArrowheads="1"/>
          </p:cNvSpPr>
          <p:nvPr/>
        </p:nvSpPr>
        <p:spPr bwMode="auto">
          <a:xfrm>
            <a:off x="1219200" y="1155700"/>
            <a:ext cx="6553200"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buFont typeface="Wingdings" panose="05000000000000000000" pitchFamily="2" charset="2"/>
              <a:buNone/>
            </a:pPr>
            <a:r>
              <a:rPr lang="zh-CN" altLang="en-US" sz="2800" b="1"/>
              <a:t>案例：“挑战者号”航天飞机事故</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63841" name="Picture 2" descr="https://wkretype.bdimg.com/retype/zoom/a29807bd69dc5022aaea0075?pn=9&amp;o=jpg_6&amp;md5sum=9975ad90d20378e206ab5db6777646f8&amp;sign=334683f6ca&amp;png=588080-638395&amp;jpg=1444828-1624816">
            <a:extLst>
              <a:ext uri="{FF2B5EF4-FFF2-40B4-BE49-F238E27FC236}">
                <a16:creationId xmlns:a16="http://schemas.microsoft.com/office/drawing/2014/main" id="{E0BD0B3E-C757-5D38-63F9-589793B318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293" t="14603"/>
          <a:stretch>
            <a:fillRect/>
          </a:stretch>
        </p:blipFill>
        <p:spPr bwMode="auto">
          <a:xfrm>
            <a:off x="304800" y="914400"/>
            <a:ext cx="8566150" cy="5614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64865" name="Picture 1" descr="C:\Users\Administrator\AppData\Roaming\Tencent\Users\565354\QQ\WinTemp\RichOle\F]T)L}XY3H7L2J6WV(RE(5Y.png">
            <a:extLst>
              <a:ext uri="{FF2B5EF4-FFF2-40B4-BE49-F238E27FC236}">
                <a16:creationId xmlns:a16="http://schemas.microsoft.com/office/drawing/2014/main" id="{FFD6BD45-0EA8-DEE3-39A3-57E0242B3A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003300"/>
            <a:ext cx="8077200" cy="552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65889" name="Picture 1" descr="C:\Users\Administrator\AppData\Roaming\Tencent\Users\565354\QQ\WinTemp\RichOle\%Y8CSL@{ZUAQ)3U4V({`30I.png">
            <a:extLst>
              <a:ext uri="{FF2B5EF4-FFF2-40B4-BE49-F238E27FC236}">
                <a16:creationId xmlns:a16="http://schemas.microsoft.com/office/drawing/2014/main" id="{73C9A6F6-82A5-CD9D-756E-56D2CB7FF0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613" y="1000125"/>
            <a:ext cx="9145588" cy="549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66913" name="Picture 1" descr="C:\Users\Administrator\AppData\Roaming\Tencent\Users\565354\QQ\WinTemp\RichOle\D91%1R(9JEU[S2JKYT@E`{Q.png">
            <a:extLst>
              <a:ext uri="{FF2B5EF4-FFF2-40B4-BE49-F238E27FC236}">
                <a16:creationId xmlns:a16="http://schemas.microsoft.com/office/drawing/2014/main" id="{30512749-07C0-49D1-E7AA-D848311B76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2088" y="3200400"/>
            <a:ext cx="8302625" cy="312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6914" name="Picture 3" descr="C:\Users\Administrator\AppData\Roaming\Tencent\Users\565354\QQ\WinTemp\RichOle\NM1R8}IZ[CO4269[JTG_J`6.png">
            <a:extLst>
              <a:ext uri="{FF2B5EF4-FFF2-40B4-BE49-F238E27FC236}">
                <a16:creationId xmlns:a16="http://schemas.microsoft.com/office/drawing/2014/main" id="{2D9B5F85-CF11-097F-CB87-167EC8462E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1143000"/>
            <a:ext cx="8548688" cy="198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9" name="Rectangle 3">
            <a:extLst>
              <a:ext uri="{FF2B5EF4-FFF2-40B4-BE49-F238E27FC236}">
                <a16:creationId xmlns:a16="http://schemas.microsoft.com/office/drawing/2014/main" id="{D8351EEA-363A-F847-6C10-173C9B941B04}"/>
              </a:ext>
            </a:extLst>
          </p:cNvPr>
          <p:cNvSpPr>
            <a:spLocks noGrp="1" noChangeArrowheads="1"/>
          </p:cNvSpPr>
          <p:nvPr>
            <p:ph idx="1"/>
          </p:nvPr>
        </p:nvSpPr>
        <p:spPr>
          <a:xfrm>
            <a:off x="252413" y="874713"/>
            <a:ext cx="8497887" cy="5616575"/>
          </a:xfrm>
        </p:spPr>
        <p:txBody>
          <a:bodyPr/>
          <a:lstStyle/>
          <a:p>
            <a:pPr marL="0" indent="0" eaLnBrk="1" hangingPunct="1">
              <a:lnSpc>
                <a:spcPct val="150000"/>
              </a:lnSpc>
              <a:buFont typeface="Wingdings" panose="05000000000000000000" pitchFamily="2" charset="2"/>
              <a:buNone/>
              <a:defRPr/>
            </a:pPr>
            <a:r>
              <a:rPr lang="zh-CN" altLang="en-US" sz="2800" b="1" dirty="0"/>
              <a:t>（</a:t>
            </a:r>
            <a:r>
              <a:rPr lang="en-US" altLang="zh-CN" sz="2800" b="1" dirty="0"/>
              <a:t>3</a:t>
            </a:r>
            <a:r>
              <a:rPr lang="zh-CN" altLang="en-US" sz="2800" b="1" dirty="0"/>
              <a:t>）工程伦理责任的类型 </a:t>
            </a:r>
          </a:p>
          <a:p>
            <a:pPr eaLnBrk="1" hangingPunct="1">
              <a:lnSpc>
                <a:spcPct val="150000"/>
              </a:lnSpc>
              <a:buSzTx/>
              <a:defRPr/>
            </a:pPr>
            <a:r>
              <a:rPr lang="zh-CN" altLang="en-US" sz="2800" b="1" dirty="0">
                <a:solidFill>
                  <a:srgbClr val="FF0000"/>
                </a:solidFill>
              </a:rPr>
              <a:t>职业伦理责任：</a:t>
            </a:r>
            <a:r>
              <a:rPr lang="zh-CN" altLang="en-US" sz="2800" b="1" dirty="0"/>
              <a:t>职业人员以一种有益于客户和公众，并且不损害自身被赋予的信任的方式使用专业知识和技能的义务。这是一种积极的或向前看的责任。</a:t>
            </a:r>
            <a:endParaRPr lang="en-US" altLang="zh-CN" sz="2800" b="1" dirty="0"/>
          </a:p>
          <a:p>
            <a:pPr eaLnBrk="1" hangingPunct="1">
              <a:lnSpc>
                <a:spcPct val="150000"/>
              </a:lnSpc>
              <a:buSzTx/>
              <a:defRPr/>
            </a:pPr>
            <a:r>
              <a:rPr lang="zh-CN" altLang="en-US" sz="2800" b="1" dirty="0">
                <a:solidFill>
                  <a:srgbClr val="FF0000"/>
                </a:solidFill>
              </a:rPr>
              <a:t>社会伦理责任 ：</a:t>
            </a:r>
            <a:r>
              <a:rPr lang="zh-CN" altLang="en-US" sz="2800" b="1" dirty="0"/>
              <a:t>对所在的企业或公司忠诚，但不能无条件服从，更应该承担起社会伦理责任。 </a:t>
            </a:r>
            <a:endParaRPr lang="en-US" altLang="zh-CN" sz="2800" b="1" dirty="0"/>
          </a:p>
          <a:p>
            <a:pPr eaLnBrk="1" hangingPunct="1">
              <a:lnSpc>
                <a:spcPct val="150000"/>
              </a:lnSpc>
              <a:buSzTx/>
              <a:defRPr/>
            </a:pPr>
            <a:r>
              <a:rPr lang="zh-CN" altLang="en-US" sz="2800" b="1" dirty="0">
                <a:solidFill>
                  <a:srgbClr val="FF0000"/>
                </a:solidFill>
              </a:rPr>
              <a:t>环境伦理责任 ：</a:t>
            </a:r>
            <a:r>
              <a:rPr lang="zh-CN" altLang="en-US" sz="2800" b="1" dirty="0"/>
              <a:t>需要对自然负责，承担起环境伦理责任。 </a:t>
            </a:r>
          </a:p>
          <a:p>
            <a:pPr eaLnBrk="1" hangingPunct="1">
              <a:lnSpc>
                <a:spcPct val="150000"/>
              </a:lnSpc>
              <a:defRPr/>
            </a:pPr>
            <a:endParaRPr lang="zh-CN" altLang="en-US" sz="2800" b="1" dirty="0"/>
          </a:p>
          <a:p>
            <a:pPr eaLnBrk="1" hangingPunct="1">
              <a:lnSpc>
                <a:spcPct val="150000"/>
              </a:lnSpc>
              <a:defRPr/>
            </a:pPr>
            <a:endParaRPr lang="zh-CN" altLang="en-US" sz="2800" b="1"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65539">
                                            <p:txEl>
                                              <p:pRg st="1" end="1"/>
                                            </p:txEl>
                                          </p:spTgt>
                                        </p:tgtEl>
                                        <p:attrNameLst>
                                          <p:attrName>style.visibility</p:attrName>
                                        </p:attrNameLst>
                                      </p:cBhvr>
                                      <p:to>
                                        <p:strVal val="visible"/>
                                      </p:to>
                                    </p:set>
                                    <p:animEffect transition="in" filter="blinds(horizontal)">
                                      <p:cBhvr>
                                        <p:cTn id="7" dur="500"/>
                                        <p:tgtEl>
                                          <p:spTgt spid="65539">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65539">
                                            <p:txEl>
                                              <p:pRg st="2" end="2"/>
                                            </p:txEl>
                                          </p:spTgt>
                                        </p:tgtEl>
                                        <p:attrNameLst>
                                          <p:attrName>style.visibility</p:attrName>
                                        </p:attrNameLst>
                                      </p:cBhvr>
                                      <p:to>
                                        <p:strVal val="visible"/>
                                      </p:to>
                                    </p:set>
                                    <p:animEffect transition="in" filter="blinds(horizontal)">
                                      <p:cBhvr>
                                        <p:cTn id="12" dur="500"/>
                                        <p:tgtEl>
                                          <p:spTgt spid="65539">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65539">
                                            <p:txEl>
                                              <p:pRg st="3" end="3"/>
                                            </p:txEl>
                                          </p:spTgt>
                                        </p:tgtEl>
                                        <p:attrNameLst>
                                          <p:attrName>style.visibility</p:attrName>
                                        </p:attrNameLst>
                                      </p:cBhvr>
                                      <p:to>
                                        <p:strVal val="visible"/>
                                      </p:to>
                                    </p:set>
                                    <p:animEffect transition="in" filter="blinds(horizontal)">
                                      <p:cBhvr>
                                        <p:cTn id="17" dur="500"/>
                                        <p:tgtEl>
                                          <p:spTgt spid="6553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5" name="Rectangle 2">
            <a:extLst>
              <a:ext uri="{FF2B5EF4-FFF2-40B4-BE49-F238E27FC236}">
                <a16:creationId xmlns:a16="http://schemas.microsoft.com/office/drawing/2014/main" id="{0E5FCE04-9D49-42E9-48DD-DE630AA9E293}"/>
              </a:ext>
            </a:extLst>
          </p:cNvPr>
          <p:cNvSpPr>
            <a:spLocks noGrp="1" noChangeArrowheads="1"/>
          </p:cNvSpPr>
          <p:nvPr>
            <p:ph type="title"/>
          </p:nvPr>
        </p:nvSpPr>
        <p:spPr>
          <a:xfrm>
            <a:off x="1150938" y="811213"/>
            <a:ext cx="7793037" cy="750887"/>
          </a:xfrm>
        </p:spPr>
        <p:txBody>
          <a:bodyPr/>
          <a:lstStyle/>
          <a:p>
            <a:pPr eaLnBrk="1" hangingPunct="1"/>
            <a:r>
              <a:rPr lang="zh-CN" altLang="en-US" b="1"/>
              <a:t>本章内容</a:t>
            </a:r>
          </a:p>
        </p:txBody>
      </p:sp>
      <p:sp>
        <p:nvSpPr>
          <p:cNvPr id="169986" name="Rectangle 3">
            <a:extLst>
              <a:ext uri="{FF2B5EF4-FFF2-40B4-BE49-F238E27FC236}">
                <a16:creationId xmlns:a16="http://schemas.microsoft.com/office/drawing/2014/main" id="{BC55BD3C-72D9-0D2E-A126-D23232A90911}"/>
              </a:ext>
            </a:extLst>
          </p:cNvPr>
          <p:cNvSpPr>
            <a:spLocks noGrp="1" noChangeArrowheads="1"/>
          </p:cNvSpPr>
          <p:nvPr>
            <p:ph idx="1"/>
          </p:nvPr>
        </p:nvSpPr>
        <p:spPr>
          <a:xfrm>
            <a:off x="292100" y="1485900"/>
            <a:ext cx="9004300" cy="5245100"/>
          </a:xfrm>
        </p:spPr>
        <p:txBody>
          <a:bodyPr/>
          <a:lstStyle/>
          <a:p>
            <a:pPr eaLnBrk="1" hangingPunct="1">
              <a:buFont typeface="Wingdings" panose="05000000000000000000" pitchFamily="2" charset="2"/>
              <a:buChar char="u"/>
            </a:pPr>
            <a:r>
              <a:rPr lang="zh-CN" altLang="en-US" sz="2400" b="1"/>
              <a:t>工程风险的来源及防范 </a:t>
            </a:r>
            <a:endParaRPr lang="en-US" altLang="zh-CN" sz="2400" b="1"/>
          </a:p>
          <a:p>
            <a:pPr lvl="1" eaLnBrk="1" hangingPunct="1">
              <a:buFont typeface="Wingdings" panose="05000000000000000000" pitchFamily="2" charset="2"/>
              <a:buChar char="u"/>
            </a:pPr>
            <a:r>
              <a:rPr lang="zh-CN" altLang="en-US" sz="2400" b="1"/>
              <a:t>风险来源：技术因素、外部环境因素、人为因素</a:t>
            </a:r>
          </a:p>
          <a:p>
            <a:pPr lvl="1" eaLnBrk="1" hangingPunct="1">
              <a:buFont typeface="Wingdings" panose="05000000000000000000" pitchFamily="2" charset="2"/>
              <a:buChar char="u"/>
            </a:pPr>
            <a:r>
              <a:rPr lang="zh-CN" altLang="en-US" sz="2400" b="1"/>
              <a:t>防范：质量监理、积极预防、应急处理</a:t>
            </a:r>
            <a:endParaRPr lang="en-US" altLang="zh-CN" sz="2400" b="1"/>
          </a:p>
          <a:p>
            <a:pPr lvl="1" eaLnBrk="1" hangingPunct="1">
              <a:buFont typeface="Wingdings" panose="05000000000000000000" pitchFamily="2" charset="2"/>
              <a:buChar char="u"/>
            </a:pPr>
            <a:endParaRPr lang="zh-CN" altLang="en-US" sz="2400" b="1"/>
          </a:p>
          <a:p>
            <a:pPr eaLnBrk="1" hangingPunct="1">
              <a:buFont typeface="Wingdings" panose="05000000000000000000" pitchFamily="2" charset="2"/>
              <a:buChar char="u"/>
            </a:pPr>
            <a:r>
              <a:rPr lang="zh-CN" altLang="en-US" sz="2400" b="1"/>
              <a:t>工程风险的伦理评估</a:t>
            </a:r>
            <a:endParaRPr lang="en-US" altLang="zh-CN" sz="2400" b="1"/>
          </a:p>
          <a:p>
            <a:pPr lvl="1" eaLnBrk="1" hangingPunct="1">
              <a:buFont typeface="Wingdings" panose="05000000000000000000" pitchFamily="2" charset="2"/>
              <a:buChar char="u"/>
            </a:pPr>
            <a:r>
              <a:rPr lang="zh-CN" altLang="en-US" sz="2400" b="1"/>
              <a:t>评估原则：以人为本、预防为主、整体主义则 、制度约束</a:t>
            </a:r>
            <a:endParaRPr lang="en-US" altLang="zh-CN" sz="2400" b="1"/>
          </a:p>
          <a:p>
            <a:pPr lvl="1" eaLnBrk="1" hangingPunct="1">
              <a:buFont typeface="Wingdings" panose="05000000000000000000" pitchFamily="2" charset="2"/>
              <a:buChar char="u"/>
            </a:pPr>
            <a:r>
              <a:rPr lang="zh-CN" altLang="en-US" sz="2400" b="1"/>
              <a:t>评估途径：专家评估、社会评估 、公众参与 </a:t>
            </a:r>
            <a:endParaRPr lang="en-US" altLang="zh-CN" sz="2400" b="1"/>
          </a:p>
          <a:p>
            <a:pPr lvl="1" eaLnBrk="1" hangingPunct="1">
              <a:buFont typeface="Wingdings" panose="05000000000000000000" pitchFamily="2" charset="2"/>
              <a:buChar char="u"/>
            </a:pPr>
            <a:endParaRPr lang="en-US" altLang="zh-CN" sz="2400" b="1"/>
          </a:p>
          <a:p>
            <a:pPr eaLnBrk="1" hangingPunct="1">
              <a:buFont typeface="Wingdings" panose="05000000000000000000" pitchFamily="2" charset="2"/>
              <a:buChar char="u"/>
            </a:pPr>
            <a:r>
              <a:rPr lang="zh-CN" altLang="en-US" sz="2400" b="1"/>
              <a:t>工程风险中的伦理责任 </a:t>
            </a:r>
            <a:endParaRPr lang="en-US" altLang="zh-CN" sz="2400" b="1"/>
          </a:p>
          <a:p>
            <a:pPr lvl="1" eaLnBrk="1" hangingPunct="1">
              <a:buFont typeface="Wingdings" panose="05000000000000000000" pitchFamily="2" charset="2"/>
              <a:buChar char="u"/>
            </a:pPr>
            <a:r>
              <a:rPr lang="zh-CN" altLang="en-US" sz="2400" b="1"/>
              <a:t>涉及：工程师、工程共同体</a:t>
            </a:r>
            <a:endParaRPr lang="en-US" altLang="zh-CN" sz="2400" b="1"/>
          </a:p>
          <a:p>
            <a:pPr lvl="1" eaLnBrk="1" hangingPunct="1">
              <a:buFont typeface="Wingdings" panose="05000000000000000000" pitchFamily="2" charset="2"/>
              <a:buChar char="u"/>
            </a:pPr>
            <a:r>
              <a:rPr lang="zh-CN" altLang="en-US" sz="2400" b="1"/>
              <a:t>伦理责任：职业责任</a:t>
            </a:r>
            <a:r>
              <a:rPr lang="en-US" altLang="zh-CN" sz="2400" b="1"/>
              <a:t>-----</a:t>
            </a:r>
            <a:r>
              <a:rPr lang="zh-CN" altLang="en-US" sz="2400" b="1"/>
              <a:t>社会伦理责任</a:t>
            </a:r>
            <a:r>
              <a:rPr lang="en-US" altLang="zh-CN" sz="2400" b="1"/>
              <a:t>-----</a:t>
            </a:r>
            <a:r>
              <a:rPr lang="zh-CN" altLang="en-US" sz="2400" b="1"/>
              <a:t>环境伦理责任</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Rectangle 3">
            <a:extLst>
              <a:ext uri="{FF2B5EF4-FFF2-40B4-BE49-F238E27FC236}">
                <a16:creationId xmlns:a16="http://schemas.microsoft.com/office/drawing/2014/main" id="{BE5EB27D-B4E8-0EF1-EA74-DFAA7FC70461}"/>
              </a:ext>
            </a:extLst>
          </p:cNvPr>
          <p:cNvSpPr>
            <a:spLocks noGrp="1" noChangeArrowheads="1"/>
          </p:cNvSpPr>
          <p:nvPr>
            <p:ph idx="1"/>
          </p:nvPr>
        </p:nvSpPr>
        <p:spPr>
          <a:xfrm>
            <a:off x="441325" y="825500"/>
            <a:ext cx="8008938" cy="5207000"/>
          </a:xfrm>
        </p:spPr>
        <p:txBody>
          <a:bodyPr/>
          <a:lstStyle/>
          <a:p>
            <a:pPr eaLnBrk="1" hangingPunct="1">
              <a:lnSpc>
                <a:spcPct val="150000"/>
              </a:lnSpc>
              <a:spcBef>
                <a:spcPct val="0"/>
              </a:spcBef>
              <a:buClrTx/>
              <a:buSzTx/>
              <a:buFontTx/>
              <a:buNone/>
              <a:defRPr/>
            </a:pPr>
            <a:r>
              <a:rPr lang="zh-CN" altLang="en-US" sz="2800" b="1" dirty="0"/>
              <a:t>（</a:t>
            </a:r>
            <a:r>
              <a:rPr lang="en-US" altLang="zh-CN" sz="2800" b="1" dirty="0"/>
              <a:t>1</a:t>
            </a:r>
            <a:r>
              <a:rPr lang="zh-CN" altLang="en-US" sz="2800" b="1" dirty="0"/>
              <a:t>）工程中</a:t>
            </a:r>
            <a:r>
              <a:rPr lang="zh-CN" altLang="en-US" sz="2800" b="1" dirty="0">
                <a:solidFill>
                  <a:srgbClr val="FF0000"/>
                </a:solidFill>
              </a:rPr>
              <a:t>技术因素</a:t>
            </a:r>
            <a:r>
              <a:rPr lang="zh-CN" altLang="en-US" sz="2800" b="1" dirty="0"/>
              <a:t>的不确定性</a:t>
            </a:r>
          </a:p>
          <a:p>
            <a:pPr marL="10160" indent="-10160" eaLnBrk="1" hangingPunct="1">
              <a:lnSpc>
                <a:spcPct val="150000"/>
              </a:lnSpc>
              <a:spcBef>
                <a:spcPct val="0"/>
              </a:spcBef>
              <a:buClrTx/>
              <a:buSzTx/>
              <a:buFont typeface="Wingdings" panose="05000000000000000000" charset="0"/>
              <a:buChar char="n"/>
              <a:defRPr/>
            </a:pPr>
            <a:r>
              <a:rPr lang="zh-CN" altLang="en-US" sz="2800" b="1" dirty="0"/>
              <a:t>  首先，</a:t>
            </a:r>
            <a:r>
              <a:rPr lang="zh-CN" altLang="en-US" sz="2800" b="1" dirty="0">
                <a:solidFill>
                  <a:srgbClr val="FF0000"/>
                </a:solidFill>
              </a:rPr>
              <a:t>零部件老化可以引发工程事故</a:t>
            </a:r>
            <a:r>
              <a:rPr lang="zh-CN" altLang="en-US" sz="2800" b="1" dirty="0"/>
              <a:t>。工程作为一个复杂系统，其中任何一个环节出现问题都可能引起整个系统功能的失调，从而引发风险和事故。（工程本身是有“寿命”的，不可能指望一劳永逸。）</a:t>
            </a:r>
          </a:p>
        </p:txBody>
      </p:sp>
      <p:pic>
        <p:nvPicPr>
          <p:cNvPr id="72706" name="图片 1" descr="timg">
            <a:extLst>
              <a:ext uri="{FF2B5EF4-FFF2-40B4-BE49-F238E27FC236}">
                <a16:creationId xmlns:a16="http://schemas.microsoft.com/office/drawing/2014/main" id="{F46A39E5-48F5-7848-C0AE-F3374267AB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91000" y="4151313"/>
            <a:ext cx="3006725" cy="246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COMMONDATA" val="eyJoZGlkIjoiMmNhZTQ1MDNjM2FjOTIxMWZjN2EwZjE0N2Y2YzExMjcifQ=="/>
</p:tagLst>
</file>

<file path=ppt/tags/tag10.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11.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12.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Wrong"/>
</p:tagLst>
</file>

<file path=ppt/tags/tag13.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MA"/>
</p:tagLst>
</file>

<file path=ppt/tags/tag14.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MA"/>
</p:tagLst>
</file>

<file path=ppt/tags/tag1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9.xml><?xml version="1.0" encoding="utf-8"?>
<p:tagLst xmlns:a="http://schemas.openxmlformats.org/drawingml/2006/main" xmlns:r="http://schemas.openxmlformats.org/officeDocument/2006/relationships" xmlns:p="http://schemas.openxmlformats.org/presentationml/2006/main">
  <p:tag name="RAINPROBLEM" val="MultipleChoiceMA"/>
  <p:tag name="PROBLEMSCORE" val="5.0"/>
  <p:tag name="RAINPROBLEMTYPE" val="MultipleChoiceMA"/>
  <p:tag name="PROBLEMSCORE_HALF" val="0.0"/>
</p:tagLst>
</file>

<file path=ppt/tags/tag2.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6062,&quot;width&quot;:8640}"/>
</p:tagLst>
</file>

<file path=ppt/tags/tag20.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21.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2.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3.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4.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5.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Wrong"/>
</p:tagLst>
</file>

<file path=ppt/tags/tag26.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27.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28.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Wrong"/>
</p:tagLst>
</file>

<file path=ppt/tags/tag29.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MA"/>
</p:tagLst>
</file>

<file path=ppt/tags/tag3.xml><?xml version="1.0" encoding="utf-8"?>
<p:tagLst xmlns:a="http://schemas.openxmlformats.org/drawingml/2006/main" xmlns:r="http://schemas.openxmlformats.org/officeDocument/2006/relationships" xmlns:p="http://schemas.openxmlformats.org/presentationml/2006/main">
  <p:tag name="RAINPROBLEM" val="MultipleChoiceMA"/>
  <p:tag name="PROBLEMSCORE" val="1.0"/>
  <p:tag name="PROBLEMSCORE_HALF" val="0.0"/>
</p:tagLst>
</file>

<file path=ppt/tags/tag30.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MA"/>
</p:tagLst>
</file>

<file path=ppt/tags/tag3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5.xml><?xml version="1.0" encoding="utf-8"?>
<p:tagLst xmlns:a="http://schemas.openxmlformats.org/drawingml/2006/main" xmlns:r="http://schemas.openxmlformats.org/officeDocument/2006/relationships" xmlns:p="http://schemas.openxmlformats.org/presentationml/2006/main">
  <p:tag name="RAINPROBLEM" val="MultipleChoiceMA"/>
  <p:tag name="PROBLEMSCORE" val="5.0"/>
  <p:tag name="PROBLEMSCORE_HALF" val="0.0"/>
</p:tagLst>
</file>

<file path=ppt/tags/tag36.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37.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38.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39.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4.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40.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41.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42.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43.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44.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45.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MA"/>
</p:tagLst>
</file>

<file path=ppt/tags/tag46.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MA"/>
</p:tagLst>
</file>

<file path=ppt/tags/tag4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4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4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5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1.xml><?xml version="1.0" encoding="utf-8"?>
<p:tagLst xmlns:a="http://schemas.openxmlformats.org/drawingml/2006/main" xmlns:r="http://schemas.openxmlformats.org/officeDocument/2006/relationships" xmlns:p="http://schemas.openxmlformats.org/presentationml/2006/main">
  <p:tag name="RAINPROBLEM" val="MultipleChoiceMA"/>
  <p:tag name="PROBLEMSCORE" val="5.0"/>
  <p:tag name="PROBLEMSCORE_HALF" val="0.0"/>
</p:tagLst>
</file>

<file path=ppt/tags/tag52.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53.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54.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55.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56.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57.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58.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59.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6.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60.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Wrong"/>
</p:tagLst>
</file>

<file path=ppt/tags/tag61.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MA"/>
</p:tagLst>
</file>

<file path=ppt/tags/tag62.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MA"/>
</p:tagLst>
</file>

<file path=ppt/tags/tag6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6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6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6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67.xml><?xml version="1.0" encoding="utf-8"?>
<p:tagLst xmlns:a="http://schemas.openxmlformats.org/drawingml/2006/main" xmlns:r="http://schemas.openxmlformats.org/officeDocument/2006/relationships" xmlns:p="http://schemas.openxmlformats.org/presentationml/2006/main">
  <p:tag name="RAINPROBLEM" val="MultipleChoiceMA"/>
  <p:tag name="PROBLEMSCORE" val="5.0"/>
  <p:tag name="PROBLEMSCORE_HALF" val="0.0"/>
</p:tagLst>
</file>

<file path=ppt/tags/tag68.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69.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7.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70.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71.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72.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73.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74.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75.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Wrong"/>
</p:tagLst>
</file>

<file path=ppt/tags/tag76.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77.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MA"/>
</p:tagLst>
</file>

<file path=ppt/tags/tag78.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MA"/>
</p:tagLst>
</file>

<file path=ppt/tags/tag7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8.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8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8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8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9.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heme/theme1.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宋体"/>
        <a:cs typeface=""/>
      </a:majorFont>
      <a:minorFont>
        <a:latin typeface="Tahoma"/>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宋体"/>
        <a:cs typeface=""/>
      </a:majorFont>
      <a:minorFont>
        <a:latin typeface="Tahoma"/>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2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宋体"/>
        <a:cs typeface=""/>
      </a:majorFont>
      <a:minorFont>
        <a:latin typeface="Tahoma"/>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3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宋体"/>
        <a:cs typeface=""/>
      </a:majorFont>
      <a:minorFont>
        <a:latin typeface="Tahoma"/>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4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宋体"/>
        <a:cs typeface=""/>
      </a:majorFont>
      <a:minorFont>
        <a:latin typeface="Tahoma"/>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Blends</Template>
  <TotalTime>0</TotalTime>
  <Words>6911</Words>
  <Application>Microsoft Office PowerPoint</Application>
  <PresentationFormat>全屏显示(4:3)</PresentationFormat>
  <Paragraphs>396</Paragraphs>
  <Slides>89</Slides>
  <Notes>15</Notes>
  <HiddenSlides>4</HiddenSlides>
  <MMClips>0</MMClips>
  <ScaleCrop>false</ScaleCrop>
  <HeadingPairs>
    <vt:vector size="6" baseType="variant">
      <vt:variant>
        <vt:lpstr>已用的字体</vt:lpstr>
      </vt:variant>
      <vt:variant>
        <vt:i4>12</vt:i4>
      </vt:variant>
      <vt:variant>
        <vt:lpstr>主题</vt:lpstr>
      </vt:variant>
      <vt:variant>
        <vt:i4>6</vt:i4>
      </vt:variant>
      <vt:variant>
        <vt:lpstr>幻灯片标题</vt:lpstr>
      </vt:variant>
      <vt:variant>
        <vt:i4>89</vt:i4>
      </vt:variant>
    </vt:vector>
  </HeadingPairs>
  <TitlesOfParts>
    <vt:vector size="107" baseType="lpstr">
      <vt:lpstr>Arial</vt:lpstr>
      <vt:lpstr>宋体</vt:lpstr>
      <vt:lpstr>Wingdings</vt:lpstr>
      <vt:lpstr>Tahoma</vt:lpstr>
      <vt:lpstr>Calibri</vt:lpstr>
      <vt:lpstr>微软雅黑</vt:lpstr>
      <vt:lpstr>黑体</vt:lpstr>
      <vt:lpstr>+mn-ea</vt:lpstr>
      <vt:lpstr>Segoe Print</vt:lpstr>
      <vt:lpstr>Calibri</vt:lpstr>
      <vt:lpstr>Wingdings</vt:lpstr>
      <vt:lpstr>Arial Unicode MS</vt:lpstr>
      <vt:lpstr>Blends</vt:lpstr>
      <vt:lpstr>Office 主题​​</vt:lpstr>
      <vt:lpstr>1_Blends</vt:lpstr>
      <vt:lpstr>2_Blends</vt:lpstr>
      <vt:lpstr>3_Blends</vt:lpstr>
      <vt:lpstr>4_Blends</vt:lpstr>
      <vt:lpstr>第二章 工程中的风险、安全与责任 </vt:lpstr>
      <vt:lpstr>PowerPoint 演示文稿</vt:lpstr>
      <vt:lpstr>PowerPoint 演示文稿</vt:lpstr>
      <vt:lpstr>PowerPoint 演示文稿</vt:lpstr>
      <vt:lpstr>本章主要内容</vt:lpstr>
      <vt:lpstr>PowerPoint 演示文稿</vt:lpstr>
      <vt:lpstr>PowerPoint 演示文稿</vt:lpstr>
      <vt:lpstr>PowerPoint 演示文稿</vt:lpstr>
      <vt:lpstr>PowerPoint 演示文稿</vt:lpstr>
      <vt:lpstr>案例：电梯吞人事故 </vt:lpstr>
      <vt:lpstr>PowerPoint 演示文稿</vt:lpstr>
      <vt:lpstr>PowerPoint 演示文稿</vt:lpstr>
      <vt:lpstr>PowerPoint 演示文稿</vt:lpstr>
      <vt:lpstr>案例：北美电网大面积停电事故</vt:lpstr>
      <vt:lpstr>PowerPoint 演示文稿</vt:lpstr>
      <vt:lpstr>案例：日本福岛核电站事故</vt:lpstr>
      <vt:lpstr>PowerPoint 演示文稿</vt:lpstr>
      <vt:lpstr>PowerPoint 演示文稿</vt:lpstr>
      <vt:lpstr>PowerPoint 演示文稿</vt:lpstr>
      <vt:lpstr>PowerPoint 演示文稿</vt:lpstr>
      <vt:lpstr>PowerPoint 演示文稿</vt:lpstr>
      <vt:lpstr> 案例：三门峡大坝</vt:lpstr>
      <vt:lpstr>PowerPoint 演示文稿</vt:lpstr>
      <vt:lpstr>PowerPoint 演示文稿</vt:lpstr>
      <vt:lpstr>PowerPoint 演示文稿</vt:lpstr>
      <vt:lpstr>案例：沱江大桥垮塌事故</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案例：福特Pinto赔偿案</vt:lpstr>
      <vt:lpstr>案例：福特Pinto赔偿案</vt:lpstr>
      <vt:lpstr>PowerPoint 演示文稿</vt:lpstr>
      <vt:lpstr>PowerPoint 演示文稿</vt:lpstr>
      <vt:lpstr>2.1.3工程风险的防范与安全</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2.2 工程风险的伦理评估</vt:lpstr>
      <vt:lpstr>PowerPoint 演示文稿</vt:lpstr>
      <vt:lpstr>案例：各地PX项目陆续迁出或停止</vt:lpstr>
      <vt:lpstr>PowerPoint 演示文稿</vt:lpstr>
      <vt:lpstr>PowerPoint 演示文稿</vt:lpstr>
      <vt:lpstr>案例：农民抵制修机场</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圆明园为什么要防渗？</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2.3工程风险中的伦理责任</vt:lpstr>
      <vt:lpstr>PowerPoint 演示文稿</vt:lpstr>
      <vt:lpstr>伦理责任-法律责任-职业责任</vt:lpstr>
      <vt:lpstr>伦理责任-法律责任-职业责任</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本章内容</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Administrator</dc:creator>
  <cp:lastModifiedBy>晓宇 庞</cp:lastModifiedBy>
  <cp:revision>156</cp:revision>
  <dcterms:created xsi:type="dcterms:W3CDTF">2016-03-15T02:19:23Z</dcterms:created>
  <dcterms:modified xsi:type="dcterms:W3CDTF">2023-09-06T07:27:05Z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r8>1</vt:r8>
  </property>
  <property fmtid="{D5CDD505-2E9C-101B-9397-08002B2CF9AE}" pid="3" name="KSOProductBuildVer">
    <vt:lpwstr>2052-11.1.0.12598</vt:lpwstr>
  </property>
  <property fmtid="{D5CDD505-2E9C-101B-9397-08002B2CF9AE}" pid="4" name="ICV">
    <vt:lpwstr>B4B4C880BFAD4A01AFAFCD17748E4D58</vt:lpwstr>
  </property>
</Properties>
</file>